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ata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4" Type="http://schemas.openxmlformats.org/officeDocument/2006/relationships/image" Target="../media/image16.svg"/></Relationships>
</file>

<file path=ppt/diagrams/_rels/data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rawing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4" Type="http://schemas.openxmlformats.org/officeDocument/2006/relationships/image" Target="../media/image16.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colors1.xml><?xml version="1.0" encoding="utf-8"?>
<dgm:colorsDef xmlns:dgm="http://schemas.openxmlformats.org/drawingml/2006/diagram" xmlns:a="http://schemas.openxmlformats.org/drawingml/2006/main" uniqueId="urn:microsoft.com/office/officeart/2018/5/colors/Iconchunking_neutralbg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a:alpha val="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B5A540-67A8-44A9-9FC5-F80B6A3B4241}" type="doc">
      <dgm:prSet loTypeId="urn:microsoft.com/office/officeart/2018/2/layout/IconVerticalSolidList" loCatId="icon" qsTypeId="urn:microsoft.com/office/officeart/2005/8/quickstyle/simple1" qsCatId="simple" csTypeId="urn:microsoft.com/office/officeart/2018/5/colors/Iconchunking_neutralbg_accent0_3" csCatId="mainScheme" phldr="1"/>
      <dgm:spPr/>
      <dgm:t>
        <a:bodyPr/>
        <a:lstStyle/>
        <a:p>
          <a:endParaRPr lang="en-US"/>
        </a:p>
      </dgm:t>
    </dgm:pt>
    <dgm:pt modelId="{921258A1-5D00-4B14-A2A6-3BC648CC3A9E}">
      <dgm:prSet/>
      <dgm:spPr/>
      <dgm:t>
        <a:bodyPr/>
        <a:lstStyle/>
        <a:p>
          <a:pPr>
            <a:lnSpc>
              <a:spcPct val="100000"/>
            </a:lnSpc>
          </a:pPr>
          <a:r>
            <a:rPr lang="nl-NL" b="1"/>
            <a:t>Ergonomisch werken </a:t>
          </a:r>
          <a:endParaRPr lang="en-US"/>
        </a:p>
      </dgm:t>
    </dgm:pt>
    <dgm:pt modelId="{0B597880-0C33-4D03-8051-FE8D82918A0D}" type="parTrans" cxnId="{9C5A0E8C-D956-405F-A015-AC8F39CA9589}">
      <dgm:prSet/>
      <dgm:spPr/>
      <dgm:t>
        <a:bodyPr/>
        <a:lstStyle/>
        <a:p>
          <a:endParaRPr lang="en-US"/>
        </a:p>
      </dgm:t>
    </dgm:pt>
    <dgm:pt modelId="{C5E741A5-947C-4704-99CA-A611D789FE65}" type="sibTrans" cxnId="{9C5A0E8C-D956-405F-A015-AC8F39CA9589}">
      <dgm:prSet/>
      <dgm:spPr/>
      <dgm:t>
        <a:bodyPr/>
        <a:lstStyle/>
        <a:p>
          <a:endParaRPr lang="en-US"/>
        </a:p>
      </dgm:t>
    </dgm:pt>
    <dgm:pt modelId="{49C952CF-C4B9-42CB-B814-92CB76A84064}">
      <dgm:prSet/>
      <dgm:spPr/>
      <dgm:t>
        <a:bodyPr/>
        <a:lstStyle/>
        <a:p>
          <a:pPr>
            <a:lnSpc>
              <a:spcPct val="100000"/>
            </a:lnSpc>
          </a:pPr>
          <a:r>
            <a:rPr lang="nl-NL"/>
            <a:t>Waarom van belang denken jullie? </a:t>
          </a:r>
          <a:endParaRPr lang="en-US"/>
        </a:p>
      </dgm:t>
    </dgm:pt>
    <dgm:pt modelId="{08A28AA5-1F93-4E49-8ACB-1AABA4941331}" type="parTrans" cxnId="{3FA755A4-D62D-4A8A-B477-9795060D9E94}">
      <dgm:prSet/>
      <dgm:spPr/>
      <dgm:t>
        <a:bodyPr/>
        <a:lstStyle/>
        <a:p>
          <a:endParaRPr lang="en-US"/>
        </a:p>
      </dgm:t>
    </dgm:pt>
    <dgm:pt modelId="{4C2668AC-A276-45A2-A0CE-4A788BC438D7}" type="sibTrans" cxnId="{3FA755A4-D62D-4A8A-B477-9795060D9E94}">
      <dgm:prSet/>
      <dgm:spPr/>
      <dgm:t>
        <a:bodyPr/>
        <a:lstStyle/>
        <a:p>
          <a:endParaRPr lang="en-US"/>
        </a:p>
      </dgm:t>
    </dgm:pt>
    <dgm:pt modelId="{2E03C19E-5DF1-4FE7-8BB8-A45228273317}">
      <dgm:prSet/>
      <dgm:spPr/>
      <dgm:t>
        <a:bodyPr/>
        <a:lstStyle/>
        <a:p>
          <a:pPr>
            <a:lnSpc>
              <a:spcPct val="100000"/>
            </a:lnSpc>
          </a:pPr>
          <a:r>
            <a:rPr lang="nl-NL" b="1"/>
            <a:t>Goede werkhouding</a:t>
          </a:r>
          <a:endParaRPr lang="en-US"/>
        </a:p>
      </dgm:t>
    </dgm:pt>
    <dgm:pt modelId="{B9A5CEDF-702A-40E1-8D5A-DE1624795CA0}" type="parTrans" cxnId="{E9B9E0EA-AAE8-49F0-B5FB-E1573736B45A}">
      <dgm:prSet/>
      <dgm:spPr/>
      <dgm:t>
        <a:bodyPr/>
        <a:lstStyle/>
        <a:p>
          <a:endParaRPr lang="en-US"/>
        </a:p>
      </dgm:t>
    </dgm:pt>
    <dgm:pt modelId="{9F3E6180-7122-4ACA-A6A5-C0BF02E0A2E7}" type="sibTrans" cxnId="{E9B9E0EA-AAE8-49F0-B5FB-E1573736B45A}">
      <dgm:prSet/>
      <dgm:spPr/>
      <dgm:t>
        <a:bodyPr/>
        <a:lstStyle/>
        <a:p>
          <a:endParaRPr lang="en-US"/>
        </a:p>
      </dgm:t>
    </dgm:pt>
    <dgm:pt modelId="{4E51EEB8-C3B1-4DDF-991A-4B9901CD925B}">
      <dgm:prSet/>
      <dgm:spPr/>
      <dgm:t>
        <a:bodyPr/>
        <a:lstStyle/>
        <a:p>
          <a:pPr>
            <a:lnSpc>
              <a:spcPct val="100000"/>
            </a:lnSpc>
          </a:pPr>
          <a:r>
            <a:rPr lang="nl-NL"/>
            <a:t>Waarom van belang denken jullie?</a:t>
          </a:r>
          <a:endParaRPr lang="en-US"/>
        </a:p>
      </dgm:t>
    </dgm:pt>
    <dgm:pt modelId="{6ACACDC0-4380-4DDB-87AE-27E9DAC56DCE}" type="parTrans" cxnId="{2C59260B-5EA3-41D6-9ADD-FF4B5B6DD730}">
      <dgm:prSet/>
      <dgm:spPr/>
      <dgm:t>
        <a:bodyPr/>
        <a:lstStyle/>
        <a:p>
          <a:endParaRPr lang="en-US"/>
        </a:p>
      </dgm:t>
    </dgm:pt>
    <dgm:pt modelId="{45DB8C61-E239-4451-8B12-219C5810C67B}" type="sibTrans" cxnId="{2C59260B-5EA3-41D6-9ADD-FF4B5B6DD730}">
      <dgm:prSet/>
      <dgm:spPr/>
      <dgm:t>
        <a:bodyPr/>
        <a:lstStyle/>
        <a:p>
          <a:endParaRPr lang="en-US"/>
        </a:p>
      </dgm:t>
    </dgm:pt>
    <dgm:pt modelId="{083E9140-067F-4866-8244-E7E24C225FF0}">
      <dgm:prSet/>
      <dgm:spPr/>
      <dgm:t>
        <a:bodyPr/>
        <a:lstStyle/>
        <a:p>
          <a:pPr>
            <a:lnSpc>
              <a:spcPct val="100000"/>
            </a:lnSpc>
          </a:pPr>
          <a:r>
            <a:rPr lang="nl-NL" b="1"/>
            <a:t>Zorg voor jezelf</a:t>
          </a:r>
          <a:endParaRPr lang="en-US"/>
        </a:p>
      </dgm:t>
    </dgm:pt>
    <dgm:pt modelId="{0F3CD1FA-E3D6-4A4D-B11B-D5ECA77040A5}" type="parTrans" cxnId="{28A0C261-C95B-4273-946C-83DE24BE6394}">
      <dgm:prSet/>
      <dgm:spPr/>
      <dgm:t>
        <a:bodyPr/>
        <a:lstStyle/>
        <a:p>
          <a:endParaRPr lang="en-US"/>
        </a:p>
      </dgm:t>
    </dgm:pt>
    <dgm:pt modelId="{4B2D0E3F-17E6-493E-BA73-BC22833600EA}" type="sibTrans" cxnId="{28A0C261-C95B-4273-946C-83DE24BE6394}">
      <dgm:prSet/>
      <dgm:spPr/>
      <dgm:t>
        <a:bodyPr/>
        <a:lstStyle/>
        <a:p>
          <a:endParaRPr lang="en-US"/>
        </a:p>
      </dgm:t>
    </dgm:pt>
    <dgm:pt modelId="{93687023-79C0-48E7-8E75-8065BEE2499F}">
      <dgm:prSet/>
      <dgm:spPr/>
      <dgm:t>
        <a:bodyPr/>
        <a:lstStyle/>
        <a:p>
          <a:pPr>
            <a:lnSpc>
              <a:spcPct val="100000"/>
            </a:lnSpc>
          </a:pPr>
          <a:r>
            <a:rPr lang="nl-NL"/>
            <a:t>Hoe zou je dit op een juiste manier kunnen doen in je werk?</a:t>
          </a:r>
          <a:endParaRPr lang="en-US"/>
        </a:p>
      </dgm:t>
    </dgm:pt>
    <dgm:pt modelId="{D957BC8A-EEDE-446E-9923-08CF71F1F827}" type="parTrans" cxnId="{F33F1D34-8AB6-4E25-A267-7EF93CC71929}">
      <dgm:prSet/>
      <dgm:spPr/>
      <dgm:t>
        <a:bodyPr/>
        <a:lstStyle/>
        <a:p>
          <a:endParaRPr lang="en-US"/>
        </a:p>
      </dgm:t>
    </dgm:pt>
    <dgm:pt modelId="{B3F586B1-8B22-4FE8-A837-46F39C89B6D9}" type="sibTrans" cxnId="{F33F1D34-8AB6-4E25-A267-7EF93CC71929}">
      <dgm:prSet/>
      <dgm:spPr/>
      <dgm:t>
        <a:bodyPr/>
        <a:lstStyle/>
        <a:p>
          <a:endParaRPr lang="en-US"/>
        </a:p>
      </dgm:t>
    </dgm:pt>
    <dgm:pt modelId="{76CC18F3-13B1-4230-8928-A9F42640AD34}" type="pres">
      <dgm:prSet presAssocID="{2FB5A540-67A8-44A9-9FC5-F80B6A3B4241}" presName="root" presStyleCnt="0">
        <dgm:presLayoutVars>
          <dgm:dir/>
          <dgm:resizeHandles val="exact"/>
        </dgm:presLayoutVars>
      </dgm:prSet>
      <dgm:spPr/>
    </dgm:pt>
    <dgm:pt modelId="{0D5492B5-D109-4D46-8255-829969AA6433}" type="pres">
      <dgm:prSet presAssocID="{921258A1-5D00-4B14-A2A6-3BC648CC3A9E}" presName="compNode" presStyleCnt="0"/>
      <dgm:spPr/>
    </dgm:pt>
    <dgm:pt modelId="{12AC496B-2D65-453E-AD42-D9373BA73032}" type="pres">
      <dgm:prSet presAssocID="{921258A1-5D00-4B14-A2A6-3BC648CC3A9E}" presName="bgRect" presStyleLbl="bgShp" presStyleIdx="0" presStyleCnt="6"/>
      <dgm:spPr/>
    </dgm:pt>
    <dgm:pt modelId="{AA082F05-B280-442A-B1DD-DF8898119C82}" type="pres">
      <dgm:prSet presAssocID="{921258A1-5D00-4B14-A2A6-3BC648CC3A9E}"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Run"/>
        </a:ext>
      </dgm:extLst>
    </dgm:pt>
    <dgm:pt modelId="{666A97EB-0C65-47A1-B2B0-B1EED722DB2D}" type="pres">
      <dgm:prSet presAssocID="{921258A1-5D00-4B14-A2A6-3BC648CC3A9E}" presName="spaceRect" presStyleCnt="0"/>
      <dgm:spPr/>
    </dgm:pt>
    <dgm:pt modelId="{05C99CEC-9EE7-423E-A0EF-6A3EF20DCFAA}" type="pres">
      <dgm:prSet presAssocID="{921258A1-5D00-4B14-A2A6-3BC648CC3A9E}" presName="parTx" presStyleLbl="revTx" presStyleIdx="0" presStyleCnt="6">
        <dgm:presLayoutVars>
          <dgm:chMax val="0"/>
          <dgm:chPref val="0"/>
        </dgm:presLayoutVars>
      </dgm:prSet>
      <dgm:spPr/>
    </dgm:pt>
    <dgm:pt modelId="{67965155-FBB6-451F-A665-FE1541085046}" type="pres">
      <dgm:prSet presAssocID="{C5E741A5-947C-4704-99CA-A611D789FE65}" presName="sibTrans" presStyleCnt="0"/>
      <dgm:spPr/>
    </dgm:pt>
    <dgm:pt modelId="{764CEF1E-B786-4A23-8D79-EA5CB3E9AFF1}" type="pres">
      <dgm:prSet presAssocID="{49C952CF-C4B9-42CB-B814-92CB76A84064}" presName="compNode" presStyleCnt="0"/>
      <dgm:spPr/>
    </dgm:pt>
    <dgm:pt modelId="{A36C6FDC-A9FE-48F0-8ED5-70E3DFF5E6AF}" type="pres">
      <dgm:prSet presAssocID="{49C952CF-C4B9-42CB-B814-92CB76A84064}" presName="bgRect" presStyleLbl="bgShp" presStyleIdx="1" presStyleCnt="6"/>
      <dgm:spPr/>
    </dgm:pt>
    <dgm:pt modelId="{B0EEEEFA-7DE2-42FC-A04C-331E67FD44EF}" type="pres">
      <dgm:prSet presAssocID="{49C952CF-C4B9-42CB-B814-92CB76A84064}"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erson with Idea"/>
        </a:ext>
      </dgm:extLst>
    </dgm:pt>
    <dgm:pt modelId="{8F1A6952-AEF1-4D50-9901-D58AA901E25A}" type="pres">
      <dgm:prSet presAssocID="{49C952CF-C4B9-42CB-B814-92CB76A84064}" presName="spaceRect" presStyleCnt="0"/>
      <dgm:spPr/>
    </dgm:pt>
    <dgm:pt modelId="{098E6FA0-B1BC-47AB-A05B-F57993D7DEE0}" type="pres">
      <dgm:prSet presAssocID="{49C952CF-C4B9-42CB-B814-92CB76A84064}" presName="parTx" presStyleLbl="revTx" presStyleIdx="1" presStyleCnt="6">
        <dgm:presLayoutVars>
          <dgm:chMax val="0"/>
          <dgm:chPref val="0"/>
        </dgm:presLayoutVars>
      </dgm:prSet>
      <dgm:spPr/>
    </dgm:pt>
    <dgm:pt modelId="{F4F2EC49-AB50-494F-B901-822FEA89B46E}" type="pres">
      <dgm:prSet presAssocID="{4C2668AC-A276-45A2-A0CE-4A788BC438D7}" presName="sibTrans" presStyleCnt="0"/>
      <dgm:spPr/>
    </dgm:pt>
    <dgm:pt modelId="{F54D8BED-B033-4C40-A2C4-8009BF0C4B97}" type="pres">
      <dgm:prSet presAssocID="{2E03C19E-5DF1-4FE7-8BB8-A45228273317}" presName="compNode" presStyleCnt="0"/>
      <dgm:spPr/>
    </dgm:pt>
    <dgm:pt modelId="{062F7F9E-2D74-4F98-8A49-048DEF808A6A}" type="pres">
      <dgm:prSet presAssocID="{2E03C19E-5DF1-4FE7-8BB8-A45228273317}" presName="bgRect" presStyleLbl="bgShp" presStyleIdx="2" presStyleCnt="6"/>
      <dgm:spPr/>
    </dgm:pt>
    <dgm:pt modelId="{C1481C65-0651-4919-8EF8-3F7C58E16F79}" type="pres">
      <dgm:prSet presAssocID="{2E03C19E-5DF1-4FE7-8BB8-A45228273317}"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D33EA0FC-19F2-41E5-9DFC-926D2F380ADA}" type="pres">
      <dgm:prSet presAssocID="{2E03C19E-5DF1-4FE7-8BB8-A45228273317}" presName="spaceRect" presStyleCnt="0"/>
      <dgm:spPr/>
    </dgm:pt>
    <dgm:pt modelId="{4D787C1D-389E-4617-A40F-E15037574388}" type="pres">
      <dgm:prSet presAssocID="{2E03C19E-5DF1-4FE7-8BB8-A45228273317}" presName="parTx" presStyleLbl="revTx" presStyleIdx="2" presStyleCnt="6">
        <dgm:presLayoutVars>
          <dgm:chMax val="0"/>
          <dgm:chPref val="0"/>
        </dgm:presLayoutVars>
      </dgm:prSet>
      <dgm:spPr/>
    </dgm:pt>
    <dgm:pt modelId="{036F47B1-7133-4A99-84F4-8A7265213755}" type="pres">
      <dgm:prSet presAssocID="{9F3E6180-7122-4ACA-A6A5-C0BF02E0A2E7}" presName="sibTrans" presStyleCnt="0"/>
      <dgm:spPr/>
    </dgm:pt>
    <dgm:pt modelId="{B7EE8D0C-1DEE-4514-A155-F6E664C04F3B}" type="pres">
      <dgm:prSet presAssocID="{4E51EEB8-C3B1-4DDF-991A-4B9901CD925B}" presName="compNode" presStyleCnt="0"/>
      <dgm:spPr/>
    </dgm:pt>
    <dgm:pt modelId="{A63C72B3-2059-44AF-8C9D-D3AF857E6BEC}" type="pres">
      <dgm:prSet presAssocID="{4E51EEB8-C3B1-4DDF-991A-4B9901CD925B}" presName="bgRect" presStyleLbl="bgShp" presStyleIdx="3" presStyleCnt="6"/>
      <dgm:spPr/>
    </dgm:pt>
    <dgm:pt modelId="{8914319C-881B-4F40-8BFC-299620969295}" type="pres">
      <dgm:prSet presAssocID="{4E51EEB8-C3B1-4DDF-991A-4B9901CD925B}"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Questions"/>
        </a:ext>
      </dgm:extLst>
    </dgm:pt>
    <dgm:pt modelId="{D7872FFA-B1D7-45A2-BE09-F6485BF24149}" type="pres">
      <dgm:prSet presAssocID="{4E51EEB8-C3B1-4DDF-991A-4B9901CD925B}" presName="spaceRect" presStyleCnt="0"/>
      <dgm:spPr/>
    </dgm:pt>
    <dgm:pt modelId="{13D50753-36A2-4491-AAC2-6F431E496BBA}" type="pres">
      <dgm:prSet presAssocID="{4E51EEB8-C3B1-4DDF-991A-4B9901CD925B}" presName="parTx" presStyleLbl="revTx" presStyleIdx="3" presStyleCnt="6">
        <dgm:presLayoutVars>
          <dgm:chMax val="0"/>
          <dgm:chPref val="0"/>
        </dgm:presLayoutVars>
      </dgm:prSet>
      <dgm:spPr/>
    </dgm:pt>
    <dgm:pt modelId="{8CB83A4F-577B-43D3-8349-CB2E8DFFE8E2}" type="pres">
      <dgm:prSet presAssocID="{45DB8C61-E239-4451-8B12-219C5810C67B}" presName="sibTrans" presStyleCnt="0"/>
      <dgm:spPr/>
    </dgm:pt>
    <dgm:pt modelId="{BA6AB368-CD06-45E8-81D7-A71F42AA51A2}" type="pres">
      <dgm:prSet presAssocID="{083E9140-067F-4866-8244-E7E24C225FF0}" presName="compNode" presStyleCnt="0"/>
      <dgm:spPr/>
    </dgm:pt>
    <dgm:pt modelId="{67C10C46-03DD-4322-9562-1339B23AC186}" type="pres">
      <dgm:prSet presAssocID="{083E9140-067F-4866-8244-E7E24C225FF0}" presName="bgRect" presStyleLbl="bgShp" presStyleIdx="4" presStyleCnt="6"/>
      <dgm:spPr/>
    </dgm:pt>
    <dgm:pt modelId="{ACB633EF-8005-4276-ABC4-CC67EA0BD095}" type="pres">
      <dgm:prSet presAssocID="{083E9140-067F-4866-8244-E7E24C225FF0}"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tethoscope"/>
        </a:ext>
      </dgm:extLst>
    </dgm:pt>
    <dgm:pt modelId="{ADE4D52F-FB1E-4B22-A06F-81094C39B614}" type="pres">
      <dgm:prSet presAssocID="{083E9140-067F-4866-8244-E7E24C225FF0}" presName="spaceRect" presStyleCnt="0"/>
      <dgm:spPr/>
    </dgm:pt>
    <dgm:pt modelId="{6D037AC4-AFA4-40C6-8D53-B80A88198FC7}" type="pres">
      <dgm:prSet presAssocID="{083E9140-067F-4866-8244-E7E24C225FF0}" presName="parTx" presStyleLbl="revTx" presStyleIdx="4" presStyleCnt="6">
        <dgm:presLayoutVars>
          <dgm:chMax val="0"/>
          <dgm:chPref val="0"/>
        </dgm:presLayoutVars>
      </dgm:prSet>
      <dgm:spPr/>
    </dgm:pt>
    <dgm:pt modelId="{72D59752-FF07-42DF-A6A5-1C43F8AF22FE}" type="pres">
      <dgm:prSet presAssocID="{4B2D0E3F-17E6-493E-BA73-BC22833600EA}" presName="sibTrans" presStyleCnt="0"/>
      <dgm:spPr/>
    </dgm:pt>
    <dgm:pt modelId="{C31D4A68-B859-4A42-B867-92A27AF32D58}" type="pres">
      <dgm:prSet presAssocID="{93687023-79C0-48E7-8E75-8065BEE2499F}" presName="compNode" presStyleCnt="0"/>
      <dgm:spPr/>
    </dgm:pt>
    <dgm:pt modelId="{AFE2D692-43FB-462F-9C8A-1393E1E14EC7}" type="pres">
      <dgm:prSet presAssocID="{93687023-79C0-48E7-8E75-8065BEE2499F}" presName="bgRect" presStyleLbl="bgShp" presStyleIdx="5" presStyleCnt="6"/>
      <dgm:spPr/>
    </dgm:pt>
    <dgm:pt modelId="{0ED9300D-BC30-4126-8798-AC9E21A9034B}" type="pres">
      <dgm:prSet presAssocID="{93687023-79C0-48E7-8E75-8065BEE2499F}"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Moustache Face with Solid Fill"/>
        </a:ext>
      </dgm:extLst>
    </dgm:pt>
    <dgm:pt modelId="{F47C1A94-43DD-4FA9-8E32-8379DE95C17F}" type="pres">
      <dgm:prSet presAssocID="{93687023-79C0-48E7-8E75-8065BEE2499F}" presName="spaceRect" presStyleCnt="0"/>
      <dgm:spPr/>
    </dgm:pt>
    <dgm:pt modelId="{3F4984FF-BE05-466A-A41A-3877C898D9D5}" type="pres">
      <dgm:prSet presAssocID="{93687023-79C0-48E7-8E75-8065BEE2499F}" presName="parTx" presStyleLbl="revTx" presStyleIdx="5" presStyleCnt="6">
        <dgm:presLayoutVars>
          <dgm:chMax val="0"/>
          <dgm:chPref val="0"/>
        </dgm:presLayoutVars>
      </dgm:prSet>
      <dgm:spPr/>
    </dgm:pt>
  </dgm:ptLst>
  <dgm:cxnLst>
    <dgm:cxn modelId="{2C59260B-5EA3-41D6-9ADD-FF4B5B6DD730}" srcId="{2FB5A540-67A8-44A9-9FC5-F80B6A3B4241}" destId="{4E51EEB8-C3B1-4DDF-991A-4B9901CD925B}" srcOrd="3" destOrd="0" parTransId="{6ACACDC0-4380-4DDB-87AE-27E9DAC56DCE}" sibTransId="{45DB8C61-E239-4451-8B12-219C5810C67B}"/>
    <dgm:cxn modelId="{79011424-3CD0-4030-8AEA-5156E46E71BA}" type="presOf" srcId="{083E9140-067F-4866-8244-E7E24C225FF0}" destId="{6D037AC4-AFA4-40C6-8D53-B80A88198FC7}" srcOrd="0" destOrd="0" presId="urn:microsoft.com/office/officeart/2018/2/layout/IconVerticalSolidList"/>
    <dgm:cxn modelId="{24DA2F27-67E4-4720-9B30-1A4199368FD3}" type="presOf" srcId="{93687023-79C0-48E7-8E75-8065BEE2499F}" destId="{3F4984FF-BE05-466A-A41A-3877C898D9D5}" srcOrd="0" destOrd="0" presId="urn:microsoft.com/office/officeart/2018/2/layout/IconVerticalSolidList"/>
    <dgm:cxn modelId="{F33F1D34-8AB6-4E25-A267-7EF93CC71929}" srcId="{2FB5A540-67A8-44A9-9FC5-F80B6A3B4241}" destId="{93687023-79C0-48E7-8E75-8065BEE2499F}" srcOrd="5" destOrd="0" parTransId="{D957BC8A-EEDE-446E-9923-08CF71F1F827}" sibTransId="{B3F586B1-8B22-4FE8-A837-46F39C89B6D9}"/>
    <dgm:cxn modelId="{DCDA1137-1B39-41E0-9A58-285BA95D0A64}" type="presOf" srcId="{49C952CF-C4B9-42CB-B814-92CB76A84064}" destId="{098E6FA0-B1BC-47AB-A05B-F57993D7DEE0}" srcOrd="0" destOrd="0" presId="urn:microsoft.com/office/officeart/2018/2/layout/IconVerticalSolidList"/>
    <dgm:cxn modelId="{28A0C261-C95B-4273-946C-83DE24BE6394}" srcId="{2FB5A540-67A8-44A9-9FC5-F80B6A3B4241}" destId="{083E9140-067F-4866-8244-E7E24C225FF0}" srcOrd="4" destOrd="0" parTransId="{0F3CD1FA-E3D6-4A4D-B11B-D5ECA77040A5}" sibTransId="{4B2D0E3F-17E6-493E-BA73-BC22833600EA}"/>
    <dgm:cxn modelId="{E522C762-2355-4420-96E7-BBB3D22EED05}" type="presOf" srcId="{2FB5A540-67A8-44A9-9FC5-F80B6A3B4241}" destId="{76CC18F3-13B1-4230-8928-A9F42640AD34}" srcOrd="0" destOrd="0" presId="urn:microsoft.com/office/officeart/2018/2/layout/IconVerticalSolidList"/>
    <dgm:cxn modelId="{C2B1CC4B-87E5-475F-8EA4-B4AA1E10B4FE}" type="presOf" srcId="{2E03C19E-5DF1-4FE7-8BB8-A45228273317}" destId="{4D787C1D-389E-4617-A40F-E15037574388}" srcOrd="0" destOrd="0" presId="urn:microsoft.com/office/officeart/2018/2/layout/IconVerticalSolidList"/>
    <dgm:cxn modelId="{9C5A0E8C-D956-405F-A015-AC8F39CA9589}" srcId="{2FB5A540-67A8-44A9-9FC5-F80B6A3B4241}" destId="{921258A1-5D00-4B14-A2A6-3BC648CC3A9E}" srcOrd="0" destOrd="0" parTransId="{0B597880-0C33-4D03-8051-FE8D82918A0D}" sibTransId="{C5E741A5-947C-4704-99CA-A611D789FE65}"/>
    <dgm:cxn modelId="{3FA755A4-D62D-4A8A-B477-9795060D9E94}" srcId="{2FB5A540-67A8-44A9-9FC5-F80B6A3B4241}" destId="{49C952CF-C4B9-42CB-B814-92CB76A84064}" srcOrd="1" destOrd="0" parTransId="{08A28AA5-1F93-4E49-8ACB-1AABA4941331}" sibTransId="{4C2668AC-A276-45A2-A0CE-4A788BC438D7}"/>
    <dgm:cxn modelId="{517CFAC9-E278-4ABF-879A-F3B83087084A}" type="presOf" srcId="{921258A1-5D00-4B14-A2A6-3BC648CC3A9E}" destId="{05C99CEC-9EE7-423E-A0EF-6A3EF20DCFAA}" srcOrd="0" destOrd="0" presId="urn:microsoft.com/office/officeart/2018/2/layout/IconVerticalSolidList"/>
    <dgm:cxn modelId="{CAE036DF-1B67-4AB1-8F93-0F7A9957BE3E}" type="presOf" srcId="{4E51EEB8-C3B1-4DDF-991A-4B9901CD925B}" destId="{13D50753-36A2-4491-AAC2-6F431E496BBA}" srcOrd="0" destOrd="0" presId="urn:microsoft.com/office/officeart/2018/2/layout/IconVerticalSolidList"/>
    <dgm:cxn modelId="{E9B9E0EA-AAE8-49F0-B5FB-E1573736B45A}" srcId="{2FB5A540-67A8-44A9-9FC5-F80B6A3B4241}" destId="{2E03C19E-5DF1-4FE7-8BB8-A45228273317}" srcOrd="2" destOrd="0" parTransId="{B9A5CEDF-702A-40E1-8D5A-DE1624795CA0}" sibTransId="{9F3E6180-7122-4ACA-A6A5-C0BF02E0A2E7}"/>
    <dgm:cxn modelId="{74B3B4D8-15D2-49B6-985B-FBAD9D7E0F0F}" type="presParOf" srcId="{76CC18F3-13B1-4230-8928-A9F42640AD34}" destId="{0D5492B5-D109-4D46-8255-829969AA6433}" srcOrd="0" destOrd="0" presId="urn:microsoft.com/office/officeart/2018/2/layout/IconVerticalSolidList"/>
    <dgm:cxn modelId="{6B62376B-6C34-4128-AFFA-1BAB00228DA8}" type="presParOf" srcId="{0D5492B5-D109-4D46-8255-829969AA6433}" destId="{12AC496B-2D65-453E-AD42-D9373BA73032}" srcOrd="0" destOrd="0" presId="urn:microsoft.com/office/officeart/2018/2/layout/IconVerticalSolidList"/>
    <dgm:cxn modelId="{194A6EC6-AEFD-4851-AE97-91271A9DD81A}" type="presParOf" srcId="{0D5492B5-D109-4D46-8255-829969AA6433}" destId="{AA082F05-B280-442A-B1DD-DF8898119C82}" srcOrd="1" destOrd="0" presId="urn:microsoft.com/office/officeart/2018/2/layout/IconVerticalSolidList"/>
    <dgm:cxn modelId="{9175206C-9F65-41A3-A645-334195F3F6DC}" type="presParOf" srcId="{0D5492B5-D109-4D46-8255-829969AA6433}" destId="{666A97EB-0C65-47A1-B2B0-B1EED722DB2D}" srcOrd="2" destOrd="0" presId="urn:microsoft.com/office/officeart/2018/2/layout/IconVerticalSolidList"/>
    <dgm:cxn modelId="{6AF2B238-1E51-4DA2-BCA7-432ADC537F43}" type="presParOf" srcId="{0D5492B5-D109-4D46-8255-829969AA6433}" destId="{05C99CEC-9EE7-423E-A0EF-6A3EF20DCFAA}" srcOrd="3" destOrd="0" presId="urn:microsoft.com/office/officeart/2018/2/layout/IconVerticalSolidList"/>
    <dgm:cxn modelId="{95A94E21-A244-473D-9D2B-711A5977EAD8}" type="presParOf" srcId="{76CC18F3-13B1-4230-8928-A9F42640AD34}" destId="{67965155-FBB6-451F-A665-FE1541085046}" srcOrd="1" destOrd="0" presId="urn:microsoft.com/office/officeart/2018/2/layout/IconVerticalSolidList"/>
    <dgm:cxn modelId="{B0DF0B5D-DEEB-4FC8-B69A-7B7A35CE4D8C}" type="presParOf" srcId="{76CC18F3-13B1-4230-8928-A9F42640AD34}" destId="{764CEF1E-B786-4A23-8D79-EA5CB3E9AFF1}" srcOrd="2" destOrd="0" presId="urn:microsoft.com/office/officeart/2018/2/layout/IconVerticalSolidList"/>
    <dgm:cxn modelId="{81D8BED6-BDE8-412B-BB96-FCC0BBD7AD92}" type="presParOf" srcId="{764CEF1E-B786-4A23-8D79-EA5CB3E9AFF1}" destId="{A36C6FDC-A9FE-48F0-8ED5-70E3DFF5E6AF}" srcOrd="0" destOrd="0" presId="urn:microsoft.com/office/officeart/2018/2/layout/IconVerticalSolidList"/>
    <dgm:cxn modelId="{E2784176-C3D8-41CD-AAC3-A80301CBE8F8}" type="presParOf" srcId="{764CEF1E-B786-4A23-8D79-EA5CB3E9AFF1}" destId="{B0EEEEFA-7DE2-42FC-A04C-331E67FD44EF}" srcOrd="1" destOrd="0" presId="urn:microsoft.com/office/officeart/2018/2/layout/IconVerticalSolidList"/>
    <dgm:cxn modelId="{4E877732-6C5A-44D1-8D7D-16CEAF1E7554}" type="presParOf" srcId="{764CEF1E-B786-4A23-8D79-EA5CB3E9AFF1}" destId="{8F1A6952-AEF1-4D50-9901-D58AA901E25A}" srcOrd="2" destOrd="0" presId="urn:microsoft.com/office/officeart/2018/2/layout/IconVerticalSolidList"/>
    <dgm:cxn modelId="{3D734770-8655-49D7-8325-2F160803D803}" type="presParOf" srcId="{764CEF1E-B786-4A23-8D79-EA5CB3E9AFF1}" destId="{098E6FA0-B1BC-47AB-A05B-F57993D7DEE0}" srcOrd="3" destOrd="0" presId="urn:microsoft.com/office/officeart/2018/2/layout/IconVerticalSolidList"/>
    <dgm:cxn modelId="{704576F1-189D-4238-9BD9-503DE0B7BC82}" type="presParOf" srcId="{76CC18F3-13B1-4230-8928-A9F42640AD34}" destId="{F4F2EC49-AB50-494F-B901-822FEA89B46E}" srcOrd="3" destOrd="0" presId="urn:microsoft.com/office/officeart/2018/2/layout/IconVerticalSolidList"/>
    <dgm:cxn modelId="{8B8737BF-F3CB-4FB7-BFA2-9AEFF22B5148}" type="presParOf" srcId="{76CC18F3-13B1-4230-8928-A9F42640AD34}" destId="{F54D8BED-B033-4C40-A2C4-8009BF0C4B97}" srcOrd="4" destOrd="0" presId="urn:microsoft.com/office/officeart/2018/2/layout/IconVerticalSolidList"/>
    <dgm:cxn modelId="{01B8912D-E5B1-40D3-86C7-BF5CAE1174D4}" type="presParOf" srcId="{F54D8BED-B033-4C40-A2C4-8009BF0C4B97}" destId="{062F7F9E-2D74-4F98-8A49-048DEF808A6A}" srcOrd="0" destOrd="0" presId="urn:microsoft.com/office/officeart/2018/2/layout/IconVerticalSolidList"/>
    <dgm:cxn modelId="{280272DD-8E6C-43C2-BAED-DC982CA01C60}" type="presParOf" srcId="{F54D8BED-B033-4C40-A2C4-8009BF0C4B97}" destId="{C1481C65-0651-4919-8EF8-3F7C58E16F79}" srcOrd="1" destOrd="0" presId="urn:microsoft.com/office/officeart/2018/2/layout/IconVerticalSolidList"/>
    <dgm:cxn modelId="{F4AD1EC7-5F11-48D7-A69B-275C59C58AAA}" type="presParOf" srcId="{F54D8BED-B033-4C40-A2C4-8009BF0C4B97}" destId="{D33EA0FC-19F2-41E5-9DFC-926D2F380ADA}" srcOrd="2" destOrd="0" presId="urn:microsoft.com/office/officeart/2018/2/layout/IconVerticalSolidList"/>
    <dgm:cxn modelId="{118055C2-2FD4-4EC6-AE03-D8A0B6362E3E}" type="presParOf" srcId="{F54D8BED-B033-4C40-A2C4-8009BF0C4B97}" destId="{4D787C1D-389E-4617-A40F-E15037574388}" srcOrd="3" destOrd="0" presId="urn:microsoft.com/office/officeart/2018/2/layout/IconVerticalSolidList"/>
    <dgm:cxn modelId="{72C7F477-ED99-4352-83F7-CD55ECE0D674}" type="presParOf" srcId="{76CC18F3-13B1-4230-8928-A9F42640AD34}" destId="{036F47B1-7133-4A99-84F4-8A7265213755}" srcOrd="5" destOrd="0" presId="urn:microsoft.com/office/officeart/2018/2/layout/IconVerticalSolidList"/>
    <dgm:cxn modelId="{1D56F3A9-8062-4EE4-A11D-1042DFC66197}" type="presParOf" srcId="{76CC18F3-13B1-4230-8928-A9F42640AD34}" destId="{B7EE8D0C-1DEE-4514-A155-F6E664C04F3B}" srcOrd="6" destOrd="0" presId="urn:microsoft.com/office/officeart/2018/2/layout/IconVerticalSolidList"/>
    <dgm:cxn modelId="{6D575849-EEBA-4103-92EA-1576CE057F35}" type="presParOf" srcId="{B7EE8D0C-1DEE-4514-A155-F6E664C04F3B}" destId="{A63C72B3-2059-44AF-8C9D-D3AF857E6BEC}" srcOrd="0" destOrd="0" presId="urn:microsoft.com/office/officeart/2018/2/layout/IconVerticalSolidList"/>
    <dgm:cxn modelId="{0B37A60E-B623-4DB0-AF38-25186093752F}" type="presParOf" srcId="{B7EE8D0C-1DEE-4514-A155-F6E664C04F3B}" destId="{8914319C-881B-4F40-8BFC-299620969295}" srcOrd="1" destOrd="0" presId="urn:microsoft.com/office/officeart/2018/2/layout/IconVerticalSolidList"/>
    <dgm:cxn modelId="{3E575519-4793-4606-90DB-DF400453B84C}" type="presParOf" srcId="{B7EE8D0C-1DEE-4514-A155-F6E664C04F3B}" destId="{D7872FFA-B1D7-45A2-BE09-F6485BF24149}" srcOrd="2" destOrd="0" presId="urn:microsoft.com/office/officeart/2018/2/layout/IconVerticalSolidList"/>
    <dgm:cxn modelId="{1020C6BB-709F-4EF6-A247-7DFC0B1CA0A8}" type="presParOf" srcId="{B7EE8D0C-1DEE-4514-A155-F6E664C04F3B}" destId="{13D50753-36A2-4491-AAC2-6F431E496BBA}" srcOrd="3" destOrd="0" presId="urn:microsoft.com/office/officeart/2018/2/layout/IconVerticalSolidList"/>
    <dgm:cxn modelId="{66A9636F-D8FC-406F-B2F0-10AEFE5EE3AF}" type="presParOf" srcId="{76CC18F3-13B1-4230-8928-A9F42640AD34}" destId="{8CB83A4F-577B-43D3-8349-CB2E8DFFE8E2}" srcOrd="7" destOrd="0" presId="urn:microsoft.com/office/officeart/2018/2/layout/IconVerticalSolidList"/>
    <dgm:cxn modelId="{2490D73C-BF3B-4851-AE24-DCFB763E6E9A}" type="presParOf" srcId="{76CC18F3-13B1-4230-8928-A9F42640AD34}" destId="{BA6AB368-CD06-45E8-81D7-A71F42AA51A2}" srcOrd="8" destOrd="0" presId="urn:microsoft.com/office/officeart/2018/2/layout/IconVerticalSolidList"/>
    <dgm:cxn modelId="{0C494868-0DFD-4533-8165-D0565456E7D9}" type="presParOf" srcId="{BA6AB368-CD06-45E8-81D7-A71F42AA51A2}" destId="{67C10C46-03DD-4322-9562-1339B23AC186}" srcOrd="0" destOrd="0" presId="urn:microsoft.com/office/officeart/2018/2/layout/IconVerticalSolidList"/>
    <dgm:cxn modelId="{435754A8-A7C3-4367-BB20-B496AE65F70F}" type="presParOf" srcId="{BA6AB368-CD06-45E8-81D7-A71F42AA51A2}" destId="{ACB633EF-8005-4276-ABC4-CC67EA0BD095}" srcOrd="1" destOrd="0" presId="urn:microsoft.com/office/officeart/2018/2/layout/IconVerticalSolidList"/>
    <dgm:cxn modelId="{521C896C-8A1B-432B-B3A2-0782ED07DC39}" type="presParOf" srcId="{BA6AB368-CD06-45E8-81D7-A71F42AA51A2}" destId="{ADE4D52F-FB1E-4B22-A06F-81094C39B614}" srcOrd="2" destOrd="0" presId="urn:microsoft.com/office/officeart/2018/2/layout/IconVerticalSolidList"/>
    <dgm:cxn modelId="{AD3F7D40-5B67-45F1-AB46-DAE16AA16C3B}" type="presParOf" srcId="{BA6AB368-CD06-45E8-81D7-A71F42AA51A2}" destId="{6D037AC4-AFA4-40C6-8D53-B80A88198FC7}" srcOrd="3" destOrd="0" presId="urn:microsoft.com/office/officeart/2018/2/layout/IconVerticalSolidList"/>
    <dgm:cxn modelId="{35C53047-6566-467E-B91B-BE953A7B067C}" type="presParOf" srcId="{76CC18F3-13B1-4230-8928-A9F42640AD34}" destId="{72D59752-FF07-42DF-A6A5-1C43F8AF22FE}" srcOrd="9" destOrd="0" presId="urn:microsoft.com/office/officeart/2018/2/layout/IconVerticalSolidList"/>
    <dgm:cxn modelId="{8163A967-F77D-43E6-9F98-5E183F592740}" type="presParOf" srcId="{76CC18F3-13B1-4230-8928-A9F42640AD34}" destId="{C31D4A68-B859-4A42-B867-92A27AF32D58}" srcOrd="10" destOrd="0" presId="urn:microsoft.com/office/officeart/2018/2/layout/IconVerticalSolidList"/>
    <dgm:cxn modelId="{19CE7816-888F-4E75-8A90-6ABC4F55DC6C}" type="presParOf" srcId="{C31D4A68-B859-4A42-B867-92A27AF32D58}" destId="{AFE2D692-43FB-462F-9C8A-1393E1E14EC7}" srcOrd="0" destOrd="0" presId="urn:microsoft.com/office/officeart/2018/2/layout/IconVerticalSolidList"/>
    <dgm:cxn modelId="{E955B983-5411-4877-8BEE-B8930A664F03}" type="presParOf" srcId="{C31D4A68-B859-4A42-B867-92A27AF32D58}" destId="{0ED9300D-BC30-4126-8798-AC9E21A9034B}" srcOrd="1" destOrd="0" presId="urn:microsoft.com/office/officeart/2018/2/layout/IconVerticalSolidList"/>
    <dgm:cxn modelId="{BC68ED8B-E3F1-4DA7-9610-0B29825A1ADB}" type="presParOf" srcId="{C31D4A68-B859-4A42-B867-92A27AF32D58}" destId="{F47C1A94-43DD-4FA9-8E32-8379DE95C17F}" srcOrd="2" destOrd="0" presId="urn:microsoft.com/office/officeart/2018/2/layout/IconVerticalSolidList"/>
    <dgm:cxn modelId="{A9A0F4FE-A1FD-450B-B3D7-B22A3C081106}" type="presParOf" srcId="{C31D4A68-B859-4A42-B867-92A27AF32D58}" destId="{3F4984FF-BE05-466A-A41A-3877C898D9D5}"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D4D263-534B-4F2F-AA62-B51D14A96189}" type="doc">
      <dgm:prSet loTypeId="urn:microsoft.com/office/officeart/2018/2/layout/Icon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021DE9A1-0502-429A-AC35-491DCFBF2171}">
      <dgm:prSet/>
      <dgm:spPr/>
      <dgm:t>
        <a:bodyPr/>
        <a:lstStyle/>
        <a:p>
          <a:r>
            <a:rPr lang="nl-NL"/>
            <a:t>Tillen en verplaatsen van cliënten die niet mobiel zijn is een vak apart. </a:t>
          </a:r>
          <a:endParaRPr lang="en-US"/>
        </a:p>
      </dgm:t>
    </dgm:pt>
    <dgm:pt modelId="{4A84E3C0-64D9-4151-A246-570D4B0BCBA5}" type="parTrans" cxnId="{C2B074F8-6128-4E42-A66F-CC83F375358F}">
      <dgm:prSet/>
      <dgm:spPr/>
      <dgm:t>
        <a:bodyPr/>
        <a:lstStyle/>
        <a:p>
          <a:endParaRPr lang="en-US"/>
        </a:p>
      </dgm:t>
    </dgm:pt>
    <dgm:pt modelId="{5B1E51E2-284D-4318-AB23-6EBDB16C9371}" type="sibTrans" cxnId="{C2B074F8-6128-4E42-A66F-CC83F375358F}">
      <dgm:prSet/>
      <dgm:spPr/>
      <dgm:t>
        <a:bodyPr/>
        <a:lstStyle/>
        <a:p>
          <a:endParaRPr lang="en-US"/>
        </a:p>
      </dgm:t>
    </dgm:pt>
    <dgm:pt modelId="{0EDB6350-2181-43B6-8382-4D62088015C9}">
      <dgm:prSet/>
      <dgm:spPr/>
      <dgm:t>
        <a:bodyPr/>
        <a:lstStyle/>
        <a:p>
          <a:r>
            <a:rPr lang="nl-NL" dirty="0"/>
            <a:t>Je moet erg goed op je eigen werkhouding letten en je wilt daarnaast dat het comfortabel is voor de cliënt. Je kunt niet met een cliënt gaan trekken of slepen. </a:t>
          </a:r>
          <a:endParaRPr lang="en-US" dirty="0"/>
        </a:p>
      </dgm:t>
    </dgm:pt>
    <dgm:pt modelId="{DECB81D8-5378-4775-9D99-1F75624D156D}" type="parTrans" cxnId="{2A0210F3-05D5-4FEB-9267-0A2D42F07B8C}">
      <dgm:prSet/>
      <dgm:spPr/>
      <dgm:t>
        <a:bodyPr/>
        <a:lstStyle/>
        <a:p>
          <a:endParaRPr lang="en-US"/>
        </a:p>
      </dgm:t>
    </dgm:pt>
    <dgm:pt modelId="{C568EEE5-3AD1-47EC-80FE-2DE2B2ED070F}" type="sibTrans" cxnId="{2A0210F3-05D5-4FEB-9267-0A2D42F07B8C}">
      <dgm:prSet/>
      <dgm:spPr/>
      <dgm:t>
        <a:bodyPr/>
        <a:lstStyle/>
        <a:p>
          <a:endParaRPr lang="en-US"/>
        </a:p>
      </dgm:t>
    </dgm:pt>
    <dgm:pt modelId="{DE23223B-682D-4EF0-A98A-023EA7E6E4C1}" type="pres">
      <dgm:prSet presAssocID="{D2D4D263-534B-4F2F-AA62-B51D14A96189}" presName="root" presStyleCnt="0">
        <dgm:presLayoutVars>
          <dgm:dir/>
          <dgm:resizeHandles val="exact"/>
        </dgm:presLayoutVars>
      </dgm:prSet>
      <dgm:spPr/>
    </dgm:pt>
    <dgm:pt modelId="{3A10051A-C6C7-4048-BEC6-E3F7125926B2}" type="pres">
      <dgm:prSet presAssocID="{021DE9A1-0502-429A-AC35-491DCFBF2171}" presName="compNode" presStyleCnt="0"/>
      <dgm:spPr/>
    </dgm:pt>
    <dgm:pt modelId="{AF12C790-0583-40CE-A55E-CC1D5A5FD550}" type="pres">
      <dgm:prSet presAssocID="{021DE9A1-0502-429A-AC35-491DCFBF2171}"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x trolley"/>
        </a:ext>
      </dgm:extLst>
    </dgm:pt>
    <dgm:pt modelId="{948581E7-0A4A-4B16-9678-1AF6AAB5D0AF}" type="pres">
      <dgm:prSet presAssocID="{021DE9A1-0502-429A-AC35-491DCFBF2171}" presName="spaceRect" presStyleCnt="0"/>
      <dgm:spPr/>
    </dgm:pt>
    <dgm:pt modelId="{A8074322-0A8B-486D-977D-4D8333527C35}" type="pres">
      <dgm:prSet presAssocID="{021DE9A1-0502-429A-AC35-491DCFBF2171}" presName="textRect" presStyleLbl="revTx" presStyleIdx="0" presStyleCnt="2">
        <dgm:presLayoutVars>
          <dgm:chMax val="1"/>
          <dgm:chPref val="1"/>
        </dgm:presLayoutVars>
      </dgm:prSet>
      <dgm:spPr/>
    </dgm:pt>
    <dgm:pt modelId="{D6C76D2F-FC47-4B28-AE80-27115E6698A1}" type="pres">
      <dgm:prSet presAssocID="{5B1E51E2-284D-4318-AB23-6EBDB16C9371}" presName="sibTrans" presStyleCnt="0"/>
      <dgm:spPr/>
    </dgm:pt>
    <dgm:pt modelId="{62F1F47F-CC43-4C22-A90C-A20D86988255}" type="pres">
      <dgm:prSet presAssocID="{0EDB6350-2181-43B6-8382-4D62088015C9}" presName="compNode" presStyleCnt="0"/>
      <dgm:spPr/>
    </dgm:pt>
    <dgm:pt modelId="{D7A208B5-321C-4243-8719-10BB276D2590}" type="pres">
      <dgm:prSet presAssocID="{0EDB6350-2181-43B6-8382-4D62088015C9}"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keleton"/>
        </a:ext>
      </dgm:extLst>
    </dgm:pt>
    <dgm:pt modelId="{D8731494-CF06-464A-9730-FC8B3CC24753}" type="pres">
      <dgm:prSet presAssocID="{0EDB6350-2181-43B6-8382-4D62088015C9}" presName="spaceRect" presStyleCnt="0"/>
      <dgm:spPr/>
    </dgm:pt>
    <dgm:pt modelId="{DA9AB409-0F2F-4D6F-9C86-B00D94A8D4A3}" type="pres">
      <dgm:prSet presAssocID="{0EDB6350-2181-43B6-8382-4D62088015C9}" presName="textRect" presStyleLbl="revTx" presStyleIdx="1" presStyleCnt="2">
        <dgm:presLayoutVars>
          <dgm:chMax val="1"/>
          <dgm:chPref val="1"/>
        </dgm:presLayoutVars>
      </dgm:prSet>
      <dgm:spPr/>
    </dgm:pt>
  </dgm:ptLst>
  <dgm:cxnLst>
    <dgm:cxn modelId="{B0E5D61D-1BAA-4959-B104-8A0FBAC72A7A}" type="presOf" srcId="{021DE9A1-0502-429A-AC35-491DCFBF2171}" destId="{A8074322-0A8B-486D-977D-4D8333527C35}" srcOrd="0" destOrd="0" presId="urn:microsoft.com/office/officeart/2018/2/layout/IconLabelList"/>
    <dgm:cxn modelId="{11E92E52-E313-4FB0-BEA1-59775961CEB8}" type="presOf" srcId="{D2D4D263-534B-4F2F-AA62-B51D14A96189}" destId="{DE23223B-682D-4EF0-A98A-023EA7E6E4C1}" srcOrd="0" destOrd="0" presId="urn:microsoft.com/office/officeart/2018/2/layout/IconLabelList"/>
    <dgm:cxn modelId="{EF7C64E2-FFE0-4EB9-8A51-D4FE77FFFA9F}" type="presOf" srcId="{0EDB6350-2181-43B6-8382-4D62088015C9}" destId="{DA9AB409-0F2F-4D6F-9C86-B00D94A8D4A3}" srcOrd="0" destOrd="0" presId="urn:microsoft.com/office/officeart/2018/2/layout/IconLabelList"/>
    <dgm:cxn modelId="{2A0210F3-05D5-4FEB-9267-0A2D42F07B8C}" srcId="{D2D4D263-534B-4F2F-AA62-B51D14A96189}" destId="{0EDB6350-2181-43B6-8382-4D62088015C9}" srcOrd="1" destOrd="0" parTransId="{DECB81D8-5378-4775-9D99-1F75624D156D}" sibTransId="{C568EEE5-3AD1-47EC-80FE-2DE2B2ED070F}"/>
    <dgm:cxn modelId="{C2B074F8-6128-4E42-A66F-CC83F375358F}" srcId="{D2D4D263-534B-4F2F-AA62-B51D14A96189}" destId="{021DE9A1-0502-429A-AC35-491DCFBF2171}" srcOrd="0" destOrd="0" parTransId="{4A84E3C0-64D9-4151-A246-570D4B0BCBA5}" sibTransId="{5B1E51E2-284D-4318-AB23-6EBDB16C9371}"/>
    <dgm:cxn modelId="{64065FA9-2E16-40D3-AFA2-40F7E93AFE4A}" type="presParOf" srcId="{DE23223B-682D-4EF0-A98A-023EA7E6E4C1}" destId="{3A10051A-C6C7-4048-BEC6-E3F7125926B2}" srcOrd="0" destOrd="0" presId="urn:microsoft.com/office/officeart/2018/2/layout/IconLabelList"/>
    <dgm:cxn modelId="{CB3EA2CF-8BFF-4D0F-9920-68A195C7711B}" type="presParOf" srcId="{3A10051A-C6C7-4048-BEC6-E3F7125926B2}" destId="{AF12C790-0583-40CE-A55E-CC1D5A5FD550}" srcOrd="0" destOrd="0" presId="urn:microsoft.com/office/officeart/2018/2/layout/IconLabelList"/>
    <dgm:cxn modelId="{3EF87164-B596-4467-8DF8-F5DEEB493FA8}" type="presParOf" srcId="{3A10051A-C6C7-4048-BEC6-E3F7125926B2}" destId="{948581E7-0A4A-4B16-9678-1AF6AAB5D0AF}" srcOrd="1" destOrd="0" presId="urn:microsoft.com/office/officeart/2018/2/layout/IconLabelList"/>
    <dgm:cxn modelId="{F758E169-B159-498C-AC72-3C4ECCBE012D}" type="presParOf" srcId="{3A10051A-C6C7-4048-BEC6-E3F7125926B2}" destId="{A8074322-0A8B-486D-977D-4D8333527C35}" srcOrd="2" destOrd="0" presId="urn:microsoft.com/office/officeart/2018/2/layout/IconLabelList"/>
    <dgm:cxn modelId="{10590D8F-860A-4BAB-86E3-413704C6C11F}" type="presParOf" srcId="{DE23223B-682D-4EF0-A98A-023EA7E6E4C1}" destId="{D6C76D2F-FC47-4B28-AE80-27115E6698A1}" srcOrd="1" destOrd="0" presId="urn:microsoft.com/office/officeart/2018/2/layout/IconLabelList"/>
    <dgm:cxn modelId="{7E7E29BD-1955-49EF-B13F-ABD8CA459849}" type="presParOf" srcId="{DE23223B-682D-4EF0-A98A-023EA7E6E4C1}" destId="{62F1F47F-CC43-4C22-A90C-A20D86988255}" srcOrd="2" destOrd="0" presId="urn:microsoft.com/office/officeart/2018/2/layout/IconLabelList"/>
    <dgm:cxn modelId="{1A3D29B1-6CE4-42D7-9E32-2520B8740324}" type="presParOf" srcId="{62F1F47F-CC43-4C22-A90C-A20D86988255}" destId="{D7A208B5-321C-4243-8719-10BB276D2590}" srcOrd="0" destOrd="0" presId="urn:microsoft.com/office/officeart/2018/2/layout/IconLabelList"/>
    <dgm:cxn modelId="{7F0874D0-44D2-4A7F-86C1-4141C922A79F}" type="presParOf" srcId="{62F1F47F-CC43-4C22-A90C-A20D86988255}" destId="{D8731494-CF06-464A-9730-FC8B3CC24753}" srcOrd="1" destOrd="0" presId="urn:microsoft.com/office/officeart/2018/2/layout/IconLabelList"/>
    <dgm:cxn modelId="{A040A065-DCBA-41CE-80DA-6B296BCDF7D3}" type="presParOf" srcId="{62F1F47F-CC43-4C22-A90C-A20D86988255}" destId="{DA9AB409-0F2F-4D6F-9C86-B00D94A8D4A3}"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54E54A0-615F-4F90-AFA4-67CC4BDBDF15}"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D6FE397-50F8-4FE0-BA0F-BF57F0AA0625}">
      <dgm:prSet/>
      <dgm:spPr/>
      <dgm:t>
        <a:bodyPr/>
        <a:lstStyle/>
        <a:p>
          <a:pPr>
            <a:lnSpc>
              <a:spcPct val="100000"/>
            </a:lnSpc>
          </a:pPr>
          <a:r>
            <a:rPr lang="nl-NL"/>
            <a:t>Slachtoffer en situaties</a:t>
          </a:r>
          <a:endParaRPr lang="en-US"/>
        </a:p>
      </dgm:t>
    </dgm:pt>
    <dgm:pt modelId="{3910226D-63FD-4F82-965A-6055EE82ED12}" type="parTrans" cxnId="{17961569-E90E-4726-8EE1-2EEFDAE256D0}">
      <dgm:prSet/>
      <dgm:spPr/>
      <dgm:t>
        <a:bodyPr/>
        <a:lstStyle/>
        <a:p>
          <a:endParaRPr lang="en-US"/>
        </a:p>
      </dgm:t>
    </dgm:pt>
    <dgm:pt modelId="{BC18D9ED-6E42-46F2-9DB6-231E16B99FBB}" type="sibTrans" cxnId="{17961569-E90E-4726-8EE1-2EEFDAE256D0}">
      <dgm:prSet/>
      <dgm:spPr/>
      <dgm:t>
        <a:bodyPr/>
        <a:lstStyle/>
        <a:p>
          <a:endParaRPr lang="en-US"/>
        </a:p>
      </dgm:t>
    </dgm:pt>
    <dgm:pt modelId="{91F5EB3F-01D4-4EA3-B33F-1AE1B00C2150}">
      <dgm:prSet/>
      <dgm:spPr/>
      <dgm:t>
        <a:bodyPr/>
        <a:lstStyle/>
        <a:p>
          <a:pPr>
            <a:lnSpc>
              <a:spcPct val="100000"/>
            </a:lnSpc>
          </a:pPr>
          <a:r>
            <a:rPr lang="nl-NL"/>
            <a:t>Je eigen grenzen kennen</a:t>
          </a:r>
          <a:endParaRPr lang="en-US"/>
        </a:p>
      </dgm:t>
    </dgm:pt>
    <dgm:pt modelId="{F371E12B-716C-44AB-8993-DD5AD788B65F}" type="parTrans" cxnId="{5A52410E-F5EF-4D56-921E-32374B32F82C}">
      <dgm:prSet/>
      <dgm:spPr/>
      <dgm:t>
        <a:bodyPr/>
        <a:lstStyle/>
        <a:p>
          <a:endParaRPr lang="en-US"/>
        </a:p>
      </dgm:t>
    </dgm:pt>
    <dgm:pt modelId="{CFC28FED-CB98-4B04-A4B9-9B22CE56C6AD}" type="sibTrans" cxnId="{5A52410E-F5EF-4D56-921E-32374B32F82C}">
      <dgm:prSet/>
      <dgm:spPr/>
      <dgm:t>
        <a:bodyPr/>
        <a:lstStyle/>
        <a:p>
          <a:endParaRPr lang="en-US"/>
        </a:p>
      </dgm:t>
    </dgm:pt>
    <dgm:pt modelId="{8E5ED93D-1B89-4512-A1D9-E5DEF5E51D8F}">
      <dgm:prSet/>
      <dgm:spPr/>
      <dgm:t>
        <a:bodyPr/>
        <a:lstStyle/>
        <a:p>
          <a:pPr>
            <a:lnSpc>
              <a:spcPct val="100000"/>
            </a:lnSpc>
          </a:pPr>
          <a:r>
            <a:rPr lang="nl-NL"/>
            <a:t>De eerste vijf stappen </a:t>
          </a:r>
          <a:endParaRPr lang="en-US"/>
        </a:p>
      </dgm:t>
    </dgm:pt>
    <dgm:pt modelId="{B2F53E7A-2BB3-4E61-B63D-E27B264406B3}" type="parTrans" cxnId="{505095E1-2392-400C-B503-647BA4CEBE47}">
      <dgm:prSet/>
      <dgm:spPr/>
      <dgm:t>
        <a:bodyPr/>
        <a:lstStyle/>
        <a:p>
          <a:endParaRPr lang="en-US"/>
        </a:p>
      </dgm:t>
    </dgm:pt>
    <dgm:pt modelId="{96E8D386-DCC3-4923-A707-5FA8EA502573}" type="sibTrans" cxnId="{505095E1-2392-400C-B503-647BA4CEBE47}">
      <dgm:prSet/>
      <dgm:spPr/>
      <dgm:t>
        <a:bodyPr/>
        <a:lstStyle/>
        <a:p>
          <a:endParaRPr lang="en-US"/>
        </a:p>
      </dgm:t>
    </dgm:pt>
    <dgm:pt modelId="{EF5741B7-9631-4EDC-9C20-1D754F8D217E}" type="pres">
      <dgm:prSet presAssocID="{354E54A0-615F-4F90-AFA4-67CC4BDBDF15}" presName="root" presStyleCnt="0">
        <dgm:presLayoutVars>
          <dgm:dir/>
          <dgm:resizeHandles val="exact"/>
        </dgm:presLayoutVars>
      </dgm:prSet>
      <dgm:spPr/>
    </dgm:pt>
    <dgm:pt modelId="{3800B81B-3E35-4DCE-B2F3-D38CEF52523B}" type="pres">
      <dgm:prSet presAssocID="{AD6FE397-50F8-4FE0-BA0F-BF57F0AA0625}" presName="compNode" presStyleCnt="0"/>
      <dgm:spPr/>
    </dgm:pt>
    <dgm:pt modelId="{8988334E-311D-4CA0-BDB5-2C27E9AC826B}" type="pres">
      <dgm:prSet presAssocID="{AD6FE397-50F8-4FE0-BA0F-BF57F0AA062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andcuffs"/>
        </a:ext>
      </dgm:extLst>
    </dgm:pt>
    <dgm:pt modelId="{B2FA2ADA-D066-4CA1-A40A-9C430EE8DA9A}" type="pres">
      <dgm:prSet presAssocID="{AD6FE397-50F8-4FE0-BA0F-BF57F0AA0625}" presName="spaceRect" presStyleCnt="0"/>
      <dgm:spPr/>
    </dgm:pt>
    <dgm:pt modelId="{6366516A-CC0E-4365-BEE9-3F43A211E914}" type="pres">
      <dgm:prSet presAssocID="{AD6FE397-50F8-4FE0-BA0F-BF57F0AA0625}" presName="textRect" presStyleLbl="revTx" presStyleIdx="0" presStyleCnt="3">
        <dgm:presLayoutVars>
          <dgm:chMax val="1"/>
          <dgm:chPref val="1"/>
        </dgm:presLayoutVars>
      </dgm:prSet>
      <dgm:spPr/>
    </dgm:pt>
    <dgm:pt modelId="{97BE916E-28EA-45F3-89B2-B20EC628A6EB}" type="pres">
      <dgm:prSet presAssocID="{BC18D9ED-6E42-46F2-9DB6-231E16B99FBB}" presName="sibTrans" presStyleCnt="0"/>
      <dgm:spPr/>
    </dgm:pt>
    <dgm:pt modelId="{F336EEB0-F3CB-47E9-9ABE-6EA9BAD4B049}" type="pres">
      <dgm:prSet presAssocID="{91F5EB3F-01D4-4EA3-B33F-1AE1B00C2150}" presName="compNode" presStyleCnt="0"/>
      <dgm:spPr/>
    </dgm:pt>
    <dgm:pt modelId="{345F784B-C877-45B0-9B2A-A6167EC80DF1}" type="pres">
      <dgm:prSet presAssocID="{91F5EB3F-01D4-4EA3-B33F-1AE1B00C215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arth Globe Americas"/>
        </a:ext>
      </dgm:extLst>
    </dgm:pt>
    <dgm:pt modelId="{B5CEE96D-FB50-46F3-AC6F-D0F7BBDDF29F}" type="pres">
      <dgm:prSet presAssocID="{91F5EB3F-01D4-4EA3-B33F-1AE1B00C2150}" presName="spaceRect" presStyleCnt="0"/>
      <dgm:spPr/>
    </dgm:pt>
    <dgm:pt modelId="{4F425E0E-634F-481E-A5D7-DD68537EB40D}" type="pres">
      <dgm:prSet presAssocID="{91F5EB3F-01D4-4EA3-B33F-1AE1B00C2150}" presName="textRect" presStyleLbl="revTx" presStyleIdx="1" presStyleCnt="3">
        <dgm:presLayoutVars>
          <dgm:chMax val="1"/>
          <dgm:chPref val="1"/>
        </dgm:presLayoutVars>
      </dgm:prSet>
      <dgm:spPr/>
    </dgm:pt>
    <dgm:pt modelId="{583247E6-76DF-42FA-9A61-C4E5AF0B1FC8}" type="pres">
      <dgm:prSet presAssocID="{CFC28FED-CB98-4B04-A4B9-9B22CE56C6AD}" presName="sibTrans" presStyleCnt="0"/>
      <dgm:spPr/>
    </dgm:pt>
    <dgm:pt modelId="{3E25752B-3C4F-4244-A47E-2C61088B7BCA}" type="pres">
      <dgm:prSet presAssocID="{8E5ED93D-1B89-4512-A1D9-E5DEF5E51D8F}" presName="compNode" presStyleCnt="0"/>
      <dgm:spPr/>
    </dgm:pt>
    <dgm:pt modelId="{0479B2EB-AE46-43B0-8330-160982DB7C28}" type="pres">
      <dgm:prSet presAssocID="{8E5ED93D-1B89-4512-A1D9-E5DEF5E51D8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andshake"/>
        </a:ext>
      </dgm:extLst>
    </dgm:pt>
    <dgm:pt modelId="{F5837F37-C74C-4887-8EA4-E8FE4EEEEBE2}" type="pres">
      <dgm:prSet presAssocID="{8E5ED93D-1B89-4512-A1D9-E5DEF5E51D8F}" presName="spaceRect" presStyleCnt="0"/>
      <dgm:spPr/>
    </dgm:pt>
    <dgm:pt modelId="{25EF97DE-6531-484F-9778-9069BC26D335}" type="pres">
      <dgm:prSet presAssocID="{8E5ED93D-1B89-4512-A1D9-E5DEF5E51D8F}" presName="textRect" presStyleLbl="revTx" presStyleIdx="2" presStyleCnt="3">
        <dgm:presLayoutVars>
          <dgm:chMax val="1"/>
          <dgm:chPref val="1"/>
        </dgm:presLayoutVars>
      </dgm:prSet>
      <dgm:spPr/>
    </dgm:pt>
  </dgm:ptLst>
  <dgm:cxnLst>
    <dgm:cxn modelId="{5A52410E-F5EF-4D56-921E-32374B32F82C}" srcId="{354E54A0-615F-4F90-AFA4-67CC4BDBDF15}" destId="{91F5EB3F-01D4-4EA3-B33F-1AE1B00C2150}" srcOrd="1" destOrd="0" parTransId="{F371E12B-716C-44AB-8993-DD5AD788B65F}" sibTransId="{CFC28FED-CB98-4B04-A4B9-9B22CE56C6AD}"/>
    <dgm:cxn modelId="{17961569-E90E-4726-8EE1-2EEFDAE256D0}" srcId="{354E54A0-615F-4F90-AFA4-67CC4BDBDF15}" destId="{AD6FE397-50F8-4FE0-BA0F-BF57F0AA0625}" srcOrd="0" destOrd="0" parTransId="{3910226D-63FD-4F82-965A-6055EE82ED12}" sibTransId="{BC18D9ED-6E42-46F2-9DB6-231E16B99FBB}"/>
    <dgm:cxn modelId="{98157ABD-4458-414C-A753-9FA0FAC64BBB}" type="presOf" srcId="{91F5EB3F-01D4-4EA3-B33F-1AE1B00C2150}" destId="{4F425E0E-634F-481E-A5D7-DD68537EB40D}" srcOrd="0" destOrd="0" presId="urn:microsoft.com/office/officeart/2018/2/layout/IconLabelList"/>
    <dgm:cxn modelId="{505095E1-2392-400C-B503-647BA4CEBE47}" srcId="{354E54A0-615F-4F90-AFA4-67CC4BDBDF15}" destId="{8E5ED93D-1B89-4512-A1D9-E5DEF5E51D8F}" srcOrd="2" destOrd="0" parTransId="{B2F53E7A-2BB3-4E61-B63D-E27B264406B3}" sibTransId="{96E8D386-DCC3-4923-A707-5FA8EA502573}"/>
    <dgm:cxn modelId="{693E61F1-CB6D-4878-8B67-676F397F52B5}" type="presOf" srcId="{8E5ED93D-1B89-4512-A1D9-E5DEF5E51D8F}" destId="{25EF97DE-6531-484F-9778-9069BC26D335}" srcOrd="0" destOrd="0" presId="urn:microsoft.com/office/officeart/2018/2/layout/IconLabelList"/>
    <dgm:cxn modelId="{2072C3F7-2A1A-4790-92BD-D4CAEC3DEEFA}" type="presOf" srcId="{354E54A0-615F-4F90-AFA4-67CC4BDBDF15}" destId="{EF5741B7-9631-4EDC-9C20-1D754F8D217E}" srcOrd="0" destOrd="0" presId="urn:microsoft.com/office/officeart/2018/2/layout/IconLabelList"/>
    <dgm:cxn modelId="{13EFA1FA-1C19-43D4-9BE1-074E5901255D}" type="presOf" srcId="{AD6FE397-50F8-4FE0-BA0F-BF57F0AA0625}" destId="{6366516A-CC0E-4365-BEE9-3F43A211E914}" srcOrd="0" destOrd="0" presId="urn:microsoft.com/office/officeart/2018/2/layout/IconLabelList"/>
    <dgm:cxn modelId="{D3BDB12A-CDEB-43BE-9A3E-133D908A3FCD}" type="presParOf" srcId="{EF5741B7-9631-4EDC-9C20-1D754F8D217E}" destId="{3800B81B-3E35-4DCE-B2F3-D38CEF52523B}" srcOrd="0" destOrd="0" presId="urn:microsoft.com/office/officeart/2018/2/layout/IconLabelList"/>
    <dgm:cxn modelId="{4E5304DA-E76D-476A-8EB4-7FD6E915A29B}" type="presParOf" srcId="{3800B81B-3E35-4DCE-B2F3-D38CEF52523B}" destId="{8988334E-311D-4CA0-BDB5-2C27E9AC826B}" srcOrd="0" destOrd="0" presId="urn:microsoft.com/office/officeart/2018/2/layout/IconLabelList"/>
    <dgm:cxn modelId="{6C245523-A536-4A61-B91E-B51E630F971A}" type="presParOf" srcId="{3800B81B-3E35-4DCE-B2F3-D38CEF52523B}" destId="{B2FA2ADA-D066-4CA1-A40A-9C430EE8DA9A}" srcOrd="1" destOrd="0" presId="urn:microsoft.com/office/officeart/2018/2/layout/IconLabelList"/>
    <dgm:cxn modelId="{0408C41C-7248-44A2-B2CE-C5B620F6A13D}" type="presParOf" srcId="{3800B81B-3E35-4DCE-B2F3-D38CEF52523B}" destId="{6366516A-CC0E-4365-BEE9-3F43A211E914}" srcOrd="2" destOrd="0" presId="urn:microsoft.com/office/officeart/2018/2/layout/IconLabelList"/>
    <dgm:cxn modelId="{6B5BB9EB-578D-4CD0-8DAC-265C0DF8A79C}" type="presParOf" srcId="{EF5741B7-9631-4EDC-9C20-1D754F8D217E}" destId="{97BE916E-28EA-45F3-89B2-B20EC628A6EB}" srcOrd="1" destOrd="0" presId="urn:microsoft.com/office/officeart/2018/2/layout/IconLabelList"/>
    <dgm:cxn modelId="{62F9DE83-3F4F-430D-8CC0-A1E20E152858}" type="presParOf" srcId="{EF5741B7-9631-4EDC-9C20-1D754F8D217E}" destId="{F336EEB0-F3CB-47E9-9ABE-6EA9BAD4B049}" srcOrd="2" destOrd="0" presId="urn:microsoft.com/office/officeart/2018/2/layout/IconLabelList"/>
    <dgm:cxn modelId="{C2AA20CE-1212-4ED4-9F81-C880445F806F}" type="presParOf" srcId="{F336EEB0-F3CB-47E9-9ABE-6EA9BAD4B049}" destId="{345F784B-C877-45B0-9B2A-A6167EC80DF1}" srcOrd="0" destOrd="0" presId="urn:microsoft.com/office/officeart/2018/2/layout/IconLabelList"/>
    <dgm:cxn modelId="{CABAEDFC-D9D5-4850-AEAB-75C687DBB2FD}" type="presParOf" srcId="{F336EEB0-F3CB-47E9-9ABE-6EA9BAD4B049}" destId="{B5CEE96D-FB50-46F3-AC6F-D0F7BBDDF29F}" srcOrd="1" destOrd="0" presId="urn:microsoft.com/office/officeart/2018/2/layout/IconLabelList"/>
    <dgm:cxn modelId="{8DACB1B8-2C1A-4F07-A4C5-4ADFAD230CB0}" type="presParOf" srcId="{F336EEB0-F3CB-47E9-9ABE-6EA9BAD4B049}" destId="{4F425E0E-634F-481E-A5D7-DD68537EB40D}" srcOrd="2" destOrd="0" presId="urn:microsoft.com/office/officeart/2018/2/layout/IconLabelList"/>
    <dgm:cxn modelId="{CC783D81-4F7C-4097-BE9E-9BB8E7862273}" type="presParOf" srcId="{EF5741B7-9631-4EDC-9C20-1D754F8D217E}" destId="{583247E6-76DF-42FA-9A61-C4E5AF0B1FC8}" srcOrd="3" destOrd="0" presId="urn:microsoft.com/office/officeart/2018/2/layout/IconLabelList"/>
    <dgm:cxn modelId="{1B9D2AD3-6013-4297-9AD5-D854715A02CC}" type="presParOf" srcId="{EF5741B7-9631-4EDC-9C20-1D754F8D217E}" destId="{3E25752B-3C4F-4244-A47E-2C61088B7BCA}" srcOrd="4" destOrd="0" presId="urn:microsoft.com/office/officeart/2018/2/layout/IconLabelList"/>
    <dgm:cxn modelId="{1F3A0426-EF8F-4131-B4FE-C466099A6F39}" type="presParOf" srcId="{3E25752B-3C4F-4244-A47E-2C61088B7BCA}" destId="{0479B2EB-AE46-43B0-8330-160982DB7C28}" srcOrd="0" destOrd="0" presId="urn:microsoft.com/office/officeart/2018/2/layout/IconLabelList"/>
    <dgm:cxn modelId="{BE141C16-E7C3-4B4E-9192-9AA855D9876A}" type="presParOf" srcId="{3E25752B-3C4F-4244-A47E-2C61088B7BCA}" destId="{F5837F37-C74C-4887-8EA4-E8FE4EEEEBE2}" srcOrd="1" destOrd="0" presId="urn:microsoft.com/office/officeart/2018/2/layout/IconLabelList"/>
    <dgm:cxn modelId="{BE11B7AF-A1A1-4483-9B32-E613A7306535}" type="presParOf" srcId="{3E25752B-3C4F-4244-A47E-2C61088B7BCA}" destId="{25EF97DE-6531-484F-9778-9069BC26D335}"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227876F-ED6E-44DE-A26E-01146A2FA405}"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18EF14D9-1DA5-4DA0-8E83-0174F9A268E6}">
      <dgm:prSet/>
      <dgm:spPr/>
      <dgm:t>
        <a:bodyPr/>
        <a:lstStyle/>
        <a:p>
          <a:r>
            <a:rPr lang="nl-NL" b="1" dirty="0">
              <a:solidFill>
                <a:schemeClr val="tx1"/>
              </a:solidFill>
            </a:rPr>
            <a:t>Na de snelle eerste indruk volgen deze vijf stappen in EHBO-procedures:</a:t>
          </a:r>
          <a:endParaRPr lang="en-US" b="1" dirty="0">
            <a:solidFill>
              <a:schemeClr val="tx1"/>
            </a:solidFill>
          </a:endParaRPr>
        </a:p>
      </dgm:t>
    </dgm:pt>
    <dgm:pt modelId="{068679F9-AF2E-41B5-AFCB-3418F5506182}" type="parTrans" cxnId="{4BD4C6CE-23A3-4FAD-BE51-BD36B2B8576C}">
      <dgm:prSet/>
      <dgm:spPr/>
      <dgm:t>
        <a:bodyPr/>
        <a:lstStyle/>
        <a:p>
          <a:endParaRPr lang="en-US"/>
        </a:p>
      </dgm:t>
    </dgm:pt>
    <dgm:pt modelId="{28F0DEE3-8CE0-46EE-9ACA-E180D227720F}" type="sibTrans" cxnId="{4BD4C6CE-23A3-4FAD-BE51-BD36B2B8576C}">
      <dgm:prSet/>
      <dgm:spPr/>
      <dgm:t>
        <a:bodyPr/>
        <a:lstStyle/>
        <a:p>
          <a:endParaRPr lang="en-US"/>
        </a:p>
      </dgm:t>
    </dgm:pt>
    <dgm:pt modelId="{0BE99A14-FA54-4B2B-BB8C-243A29F083FD}">
      <dgm:prSet/>
      <dgm:spPr/>
      <dgm:t>
        <a:bodyPr/>
        <a:lstStyle/>
        <a:p>
          <a:r>
            <a:rPr lang="nl-NL"/>
            <a:t>1Beoordeel eventuele gevaren.</a:t>
          </a:r>
          <a:endParaRPr lang="en-US"/>
        </a:p>
      </dgm:t>
    </dgm:pt>
    <dgm:pt modelId="{ECC1400E-3908-4698-AEEC-85129ADFCC8F}" type="parTrans" cxnId="{465CEF2F-E5C5-4CA2-B097-1298B4EB2A5F}">
      <dgm:prSet/>
      <dgm:spPr/>
      <dgm:t>
        <a:bodyPr/>
        <a:lstStyle/>
        <a:p>
          <a:endParaRPr lang="en-US"/>
        </a:p>
      </dgm:t>
    </dgm:pt>
    <dgm:pt modelId="{17B4DF32-5049-4363-BD32-8C2F9D48762B}" type="sibTrans" cxnId="{465CEF2F-E5C5-4CA2-B097-1298B4EB2A5F}">
      <dgm:prSet/>
      <dgm:spPr/>
      <dgm:t>
        <a:bodyPr/>
        <a:lstStyle/>
        <a:p>
          <a:endParaRPr lang="en-US"/>
        </a:p>
      </dgm:t>
    </dgm:pt>
    <dgm:pt modelId="{BC0882CD-ED49-4470-B17A-225092886518}">
      <dgm:prSet/>
      <dgm:spPr/>
      <dgm:t>
        <a:bodyPr/>
        <a:lstStyle/>
        <a:p>
          <a:r>
            <a:rPr lang="nl-NL"/>
            <a:t>2 Achterhaal wat er gebeurd is en wat het slachtoffer mankeert.</a:t>
          </a:r>
          <a:endParaRPr lang="en-US"/>
        </a:p>
      </dgm:t>
    </dgm:pt>
    <dgm:pt modelId="{7ADF339C-D73D-4B86-84C4-A86B5AD533E6}" type="parTrans" cxnId="{FC0D51B3-F0E0-498E-9289-9CE2B012672E}">
      <dgm:prSet/>
      <dgm:spPr/>
      <dgm:t>
        <a:bodyPr/>
        <a:lstStyle/>
        <a:p>
          <a:endParaRPr lang="en-US"/>
        </a:p>
      </dgm:t>
    </dgm:pt>
    <dgm:pt modelId="{9EFF1B8E-A015-43F9-BE13-611C7D39517D}" type="sibTrans" cxnId="{FC0D51B3-F0E0-498E-9289-9CE2B012672E}">
      <dgm:prSet/>
      <dgm:spPr/>
      <dgm:t>
        <a:bodyPr/>
        <a:lstStyle/>
        <a:p>
          <a:endParaRPr lang="en-US"/>
        </a:p>
      </dgm:t>
    </dgm:pt>
    <dgm:pt modelId="{D83371CF-DDAF-442C-80D5-15C84308806D}">
      <dgm:prSet/>
      <dgm:spPr/>
      <dgm:t>
        <a:bodyPr/>
        <a:lstStyle/>
        <a:p>
          <a:r>
            <a:rPr lang="nl-NL"/>
            <a:t>3 Stel het slachtoffer gerust en zorg voor beschutting.</a:t>
          </a:r>
          <a:endParaRPr lang="en-US"/>
        </a:p>
      </dgm:t>
    </dgm:pt>
    <dgm:pt modelId="{221DDAC1-F77F-4679-B0A6-81140C8BC90F}" type="parTrans" cxnId="{15EEB6F5-D232-441D-A4A3-991F01F57733}">
      <dgm:prSet/>
      <dgm:spPr/>
      <dgm:t>
        <a:bodyPr/>
        <a:lstStyle/>
        <a:p>
          <a:endParaRPr lang="en-US"/>
        </a:p>
      </dgm:t>
    </dgm:pt>
    <dgm:pt modelId="{2E93BC64-D9D9-4025-873D-F43E61783C93}" type="sibTrans" cxnId="{15EEB6F5-D232-441D-A4A3-991F01F57733}">
      <dgm:prSet/>
      <dgm:spPr/>
      <dgm:t>
        <a:bodyPr/>
        <a:lstStyle/>
        <a:p>
          <a:endParaRPr lang="en-US"/>
        </a:p>
      </dgm:t>
    </dgm:pt>
    <dgm:pt modelId="{DF989596-22D9-4E22-88C4-EC8A5CF07B7F}">
      <dgm:prSet/>
      <dgm:spPr/>
      <dgm:t>
        <a:bodyPr/>
        <a:lstStyle/>
        <a:p>
          <a:r>
            <a:rPr lang="nl-NL"/>
            <a:t>4 Regel zo nodig professionele hulp.</a:t>
          </a:r>
          <a:endParaRPr lang="en-US"/>
        </a:p>
      </dgm:t>
    </dgm:pt>
    <dgm:pt modelId="{3B2210E6-45AE-4B39-BE1A-9D3390D7D797}" type="parTrans" cxnId="{8DFD89A1-8036-4EE6-B9BE-465EB0856EEB}">
      <dgm:prSet/>
      <dgm:spPr/>
      <dgm:t>
        <a:bodyPr/>
        <a:lstStyle/>
        <a:p>
          <a:endParaRPr lang="en-US"/>
        </a:p>
      </dgm:t>
    </dgm:pt>
    <dgm:pt modelId="{2485ADE8-2DA2-41E9-8713-989A4EA44FE3}" type="sibTrans" cxnId="{8DFD89A1-8036-4EE6-B9BE-465EB0856EEB}">
      <dgm:prSet/>
      <dgm:spPr/>
      <dgm:t>
        <a:bodyPr/>
        <a:lstStyle/>
        <a:p>
          <a:endParaRPr lang="en-US"/>
        </a:p>
      </dgm:t>
    </dgm:pt>
    <dgm:pt modelId="{79824525-1670-44A1-A12D-6FED7407C898}">
      <dgm:prSet/>
      <dgm:spPr/>
      <dgm:t>
        <a:bodyPr/>
        <a:lstStyle/>
        <a:p>
          <a:r>
            <a:rPr lang="nl-NL"/>
            <a:t>5 Verleen eerste hulp.</a:t>
          </a:r>
          <a:endParaRPr lang="en-US"/>
        </a:p>
      </dgm:t>
    </dgm:pt>
    <dgm:pt modelId="{19BC5085-271B-423F-BF25-9217D099DA29}" type="parTrans" cxnId="{6F15B449-7898-4A93-A005-81259AB0AC16}">
      <dgm:prSet/>
      <dgm:spPr/>
      <dgm:t>
        <a:bodyPr/>
        <a:lstStyle/>
        <a:p>
          <a:endParaRPr lang="en-US"/>
        </a:p>
      </dgm:t>
    </dgm:pt>
    <dgm:pt modelId="{7FB307C6-E14A-4F2A-80FD-FFEFF41367EF}" type="sibTrans" cxnId="{6F15B449-7898-4A93-A005-81259AB0AC16}">
      <dgm:prSet/>
      <dgm:spPr/>
      <dgm:t>
        <a:bodyPr/>
        <a:lstStyle/>
        <a:p>
          <a:endParaRPr lang="en-US"/>
        </a:p>
      </dgm:t>
    </dgm:pt>
    <dgm:pt modelId="{2983D8C1-B597-4934-BFE8-8864CF7ECFC0}" type="pres">
      <dgm:prSet presAssocID="{F227876F-ED6E-44DE-A26E-01146A2FA405}" presName="linear" presStyleCnt="0">
        <dgm:presLayoutVars>
          <dgm:animLvl val="lvl"/>
          <dgm:resizeHandles val="exact"/>
        </dgm:presLayoutVars>
      </dgm:prSet>
      <dgm:spPr/>
    </dgm:pt>
    <dgm:pt modelId="{CF425642-EBB1-41B5-862F-325D8248AC8B}" type="pres">
      <dgm:prSet presAssocID="{18EF14D9-1DA5-4DA0-8E83-0174F9A268E6}" presName="parentText" presStyleLbl="node1" presStyleIdx="0" presStyleCnt="6">
        <dgm:presLayoutVars>
          <dgm:chMax val="0"/>
          <dgm:bulletEnabled val="1"/>
        </dgm:presLayoutVars>
      </dgm:prSet>
      <dgm:spPr/>
    </dgm:pt>
    <dgm:pt modelId="{B60C5495-A1F2-4180-8400-03816D7D5772}" type="pres">
      <dgm:prSet presAssocID="{28F0DEE3-8CE0-46EE-9ACA-E180D227720F}" presName="spacer" presStyleCnt="0"/>
      <dgm:spPr/>
    </dgm:pt>
    <dgm:pt modelId="{463E89CD-D6D9-4003-800E-48E95D62F13A}" type="pres">
      <dgm:prSet presAssocID="{0BE99A14-FA54-4B2B-BB8C-243A29F083FD}" presName="parentText" presStyleLbl="node1" presStyleIdx="1" presStyleCnt="6">
        <dgm:presLayoutVars>
          <dgm:chMax val="0"/>
          <dgm:bulletEnabled val="1"/>
        </dgm:presLayoutVars>
      </dgm:prSet>
      <dgm:spPr/>
    </dgm:pt>
    <dgm:pt modelId="{D6FF49ED-E64F-40C3-89A9-05946F7500E2}" type="pres">
      <dgm:prSet presAssocID="{17B4DF32-5049-4363-BD32-8C2F9D48762B}" presName="spacer" presStyleCnt="0"/>
      <dgm:spPr/>
    </dgm:pt>
    <dgm:pt modelId="{4371204C-EF22-4628-BA0A-BA86981E51F9}" type="pres">
      <dgm:prSet presAssocID="{BC0882CD-ED49-4470-B17A-225092886518}" presName="parentText" presStyleLbl="node1" presStyleIdx="2" presStyleCnt="6">
        <dgm:presLayoutVars>
          <dgm:chMax val="0"/>
          <dgm:bulletEnabled val="1"/>
        </dgm:presLayoutVars>
      </dgm:prSet>
      <dgm:spPr/>
    </dgm:pt>
    <dgm:pt modelId="{F39DD8A2-8555-4965-9E09-26AC36EDEA1F}" type="pres">
      <dgm:prSet presAssocID="{9EFF1B8E-A015-43F9-BE13-611C7D39517D}" presName="spacer" presStyleCnt="0"/>
      <dgm:spPr/>
    </dgm:pt>
    <dgm:pt modelId="{947A04A8-9B7E-4B94-B549-7360CA63EDCD}" type="pres">
      <dgm:prSet presAssocID="{D83371CF-DDAF-442C-80D5-15C84308806D}" presName="parentText" presStyleLbl="node1" presStyleIdx="3" presStyleCnt="6">
        <dgm:presLayoutVars>
          <dgm:chMax val="0"/>
          <dgm:bulletEnabled val="1"/>
        </dgm:presLayoutVars>
      </dgm:prSet>
      <dgm:spPr/>
    </dgm:pt>
    <dgm:pt modelId="{B57F4076-D9D1-4092-AC69-A9582CF0D069}" type="pres">
      <dgm:prSet presAssocID="{2E93BC64-D9D9-4025-873D-F43E61783C93}" presName="spacer" presStyleCnt="0"/>
      <dgm:spPr/>
    </dgm:pt>
    <dgm:pt modelId="{038C3C0C-1358-43ED-9D53-53A5F3A4CC73}" type="pres">
      <dgm:prSet presAssocID="{DF989596-22D9-4E22-88C4-EC8A5CF07B7F}" presName="parentText" presStyleLbl="node1" presStyleIdx="4" presStyleCnt="6">
        <dgm:presLayoutVars>
          <dgm:chMax val="0"/>
          <dgm:bulletEnabled val="1"/>
        </dgm:presLayoutVars>
      </dgm:prSet>
      <dgm:spPr/>
    </dgm:pt>
    <dgm:pt modelId="{E5109E61-C732-4709-8677-847F8AF96F55}" type="pres">
      <dgm:prSet presAssocID="{2485ADE8-2DA2-41E9-8713-989A4EA44FE3}" presName="spacer" presStyleCnt="0"/>
      <dgm:spPr/>
    </dgm:pt>
    <dgm:pt modelId="{975F85F0-46F8-46E0-B1AB-8D19A2AC1203}" type="pres">
      <dgm:prSet presAssocID="{79824525-1670-44A1-A12D-6FED7407C898}" presName="parentText" presStyleLbl="node1" presStyleIdx="5" presStyleCnt="6">
        <dgm:presLayoutVars>
          <dgm:chMax val="0"/>
          <dgm:bulletEnabled val="1"/>
        </dgm:presLayoutVars>
      </dgm:prSet>
      <dgm:spPr/>
    </dgm:pt>
  </dgm:ptLst>
  <dgm:cxnLst>
    <dgm:cxn modelId="{1F205405-D103-4CED-B8DE-C34A6F67A9B6}" type="presOf" srcId="{BC0882CD-ED49-4470-B17A-225092886518}" destId="{4371204C-EF22-4628-BA0A-BA86981E51F9}" srcOrd="0" destOrd="0" presId="urn:microsoft.com/office/officeart/2005/8/layout/vList2"/>
    <dgm:cxn modelId="{0CA44122-6725-4728-961B-5DEB5588BAA8}" type="presOf" srcId="{D83371CF-DDAF-442C-80D5-15C84308806D}" destId="{947A04A8-9B7E-4B94-B549-7360CA63EDCD}" srcOrd="0" destOrd="0" presId="urn:microsoft.com/office/officeart/2005/8/layout/vList2"/>
    <dgm:cxn modelId="{465CEF2F-E5C5-4CA2-B097-1298B4EB2A5F}" srcId="{F227876F-ED6E-44DE-A26E-01146A2FA405}" destId="{0BE99A14-FA54-4B2B-BB8C-243A29F083FD}" srcOrd="1" destOrd="0" parTransId="{ECC1400E-3908-4698-AEEC-85129ADFCC8F}" sibTransId="{17B4DF32-5049-4363-BD32-8C2F9D48762B}"/>
    <dgm:cxn modelId="{2776CE35-833C-4105-93B0-A706B8D3BD0A}" type="presOf" srcId="{79824525-1670-44A1-A12D-6FED7407C898}" destId="{975F85F0-46F8-46E0-B1AB-8D19A2AC1203}" srcOrd="0" destOrd="0" presId="urn:microsoft.com/office/officeart/2005/8/layout/vList2"/>
    <dgm:cxn modelId="{6805F33B-475E-4CD7-B373-EA8BA1F58828}" type="presOf" srcId="{F227876F-ED6E-44DE-A26E-01146A2FA405}" destId="{2983D8C1-B597-4934-BFE8-8864CF7ECFC0}" srcOrd="0" destOrd="0" presId="urn:microsoft.com/office/officeart/2005/8/layout/vList2"/>
    <dgm:cxn modelId="{06DC325F-EB06-4140-B067-2D9DD2C01B3E}" type="presOf" srcId="{DF989596-22D9-4E22-88C4-EC8A5CF07B7F}" destId="{038C3C0C-1358-43ED-9D53-53A5F3A4CC73}" srcOrd="0" destOrd="0" presId="urn:microsoft.com/office/officeart/2005/8/layout/vList2"/>
    <dgm:cxn modelId="{6F15B449-7898-4A93-A005-81259AB0AC16}" srcId="{F227876F-ED6E-44DE-A26E-01146A2FA405}" destId="{79824525-1670-44A1-A12D-6FED7407C898}" srcOrd="5" destOrd="0" parTransId="{19BC5085-271B-423F-BF25-9217D099DA29}" sibTransId="{7FB307C6-E14A-4F2A-80FD-FFEFF41367EF}"/>
    <dgm:cxn modelId="{8DFD89A1-8036-4EE6-B9BE-465EB0856EEB}" srcId="{F227876F-ED6E-44DE-A26E-01146A2FA405}" destId="{DF989596-22D9-4E22-88C4-EC8A5CF07B7F}" srcOrd="4" destOrd="0" parTransId="{3B2210E6-45AE-4B39-BE1A-9D3390D7D797}" sibTransId="{2485ADE8-2DA2-41E9-8713-989A4EA44FE3}"/>
    <dgm:cxn modelId="{06A96DA6-69C1-4B59-949B-F1B696386C81}" type="presOf" srcId="{18EF14D9-1DA5-4DA0-8E83-0174F9A268E6}" destId="{CF425642-EBB1-41B5-862F-325D8248AC8B}" srcOrd="0" destOrd="0" presId="urn:microsoft.com/office/officeart/2005/8/layout/vList2"/>
    <dgm:cxn modelId="{FC0D51B3-F0E0-498E-9289-9CE2B012672E}" srcId="{F227876F-ED6E-44DE-A26E-01146A2FA405}" destId="{BC0882CD-ED49-4470-B17A-225092886518}" srcOrd="2" destOrd="0" parTransId="{7ADF339C-D73D-4B86-84C4-A86B5AD533E6}" sibTransId="{9EFF1B8E-A015-43F9-BE13-611C7D39517D}"/>
    <dgm:cxn modelId="{C05282C6-9DEF-40B4-9D93-1AE6068CB5D3}" type="presOf" srcId="{0BE99A14-FA54-4B2B-BB8C-243A29F083FD}" destId="{463E89CD-D6D9-4003-800E-48E95D62F13A}" srcOrd="0" destOrd="0" presId="urn:microsoft.com/office/officeart/2005/8/layout/vList2"/>
    <dgm:cxn modelId="{4BD4C6CE-23A3-4FAD-BE51-BD36B2B8576C}" srcId="{F227876F-ED6E-44DE-A26E-01146A2FA405}" destId="{18EF14D9-1DA5-4DA0-8E83-0174F9A268E6}" srcOrd="0" destOrd="0" parTransId="{068679F9-AF2E-41B5-AFCB-3418F5506182}" sibTransId="{28F0DEE3-8CE0-46EE-9ACA-E180D227720F}"/>
    <dgm:cxn modelId="{15EEB6F5-D232-441D-A4A3-991F01F57733}" srcId="{F227876F-ED6E-44DE-A26E-01146A2FA405}" destId="{D83371CF-DDAF-442C-80D5-15C84308806D}" srcOrd="3" destOrd="0" parTransId="{221DDAC1-F77F-4679-B0A6-81140C8BC90F}" sibTransId="{2E93BC64-D9D9-4025-873D-F43E61783C93}"/>
    <dgm:cxn modelId="{1319FB4C-C40C-49F0-8FCA-785D6BC72F13}" type="presParOf" srcId="{2983D8C1-B597-4934-BFE8-8864CF7ECFC0}" destId="{CF425642-EBB1-41B5-862F-325D8248AC8B}" srcOrd="0" destOrd="0" presId="urn:microsoft.com/office/officeart/2005/8/layout/vList2"/>
    <dgm:cxn modelId="{1D31766E-3F62-4950-A532-342A1BAC6D41}" type="presParOf" srcId="{2983D8C1-B597-4934-BFE8-8864CF7ECFC0}" destId="{B60C5495-A1F2-4180-8400-03816D7D5772}" srcOrd="1" destOrd="0" presId="urn:microsoft.com/office/officeart/2005/8/layout/vList2"/>
    <dgm:cxn modelId="{FA1F6189-FE14-4E63-945E-A21F06BB42EA}" type="presParOf" srcId="{2983D8C1-B597-4934-BFE8-8864CF7ECFC0}" destId="{463E89CD-D6D9-4003-800E-48E95D62F13A}" srcOrd="2" destOrd="0" presId="urn:microsoft.com/office/officeart/2005/8/layout/vList2"/>
    <dgm:cxn modelId="{095EEA29-DA33-4FC0-8B03-5F7B3937398D}" type="presParOf" srcId="{2983D8C1-B597-4934-BFE8-8864CF7ECFC0}" destId="{D6FF49ED-E64F-40C3-89A9-05946F7500E2}" srcOrd="3" destOrd="0" presId="urn:microsoft.com/office/officeart/2005/8/layout/vList2"/>
    <dgm:cxn modelId="{BFE21343-8E7B-4DE4-A643-88282B55AAFB}" type="presParOf" srcId="{2983D8C1-B597-4934-BFE8-8864CF7ECFC0}" destId="{4371204C-EF22-4628-BA0A-BA86981E51F9}" srcOrd="4" destOrd="0" presId="urn:microsoft.com/office/officeart/2005/8/layout/vList2"/>
    <dgm:cxn modelId="{8E1D5E25-3A7B-407D-8152-4F158A31BE67}" type="presParOf" srcId="{2983D8C1-B597-4934-BFE8-8864CF7ECFC0}" destId="{F39DD8A2-8555-4965-9E09-26AC36EDEA1F}" srcOrd="5" destOrd="0" presId="urn:microsoft.com/office/officeart/2005/8/layout/vList2"/>
    <dgm:cxn modelId="{CF32B427-AE1B-4398-9B6E-47EA4A0CFAD4}" type="presParOf" srcId="{2983D8C1-B597-4934-BFE8-8864CF7ECFC0}" destId="{947A04A8-9B7E-4B94-B549-7360CA63EDCD}" srcOrd="6" destOrd="0" presId="urn:microsoft.com/office/officeart/2005/8/layout/vList2"/>
    <dgm:cxn modelId="{3B449B20-C832-425B-8B44-DA4701062882}" type="presParOf" srcId="{2983D8C1-B597-4934-BFE8-8864CF7ECFC0}" destId="{B57F4076-D9D1-4092-AC69-A9582CF0D069}" srcOrd="7" destOrd="0" presId="urn:microsoft.com/office/officeart/2005/8/layout/vList2"/>
    <dgm:cxn modelId="{2EEDD90E-109C-451A-A951-5A15C2E7BD96}" type="presParOf" srcId="{2983D8C1-B597-4934-BFE8-8864CF7ECFC0}" destId="{038C3C0C-1358-43ED-9D53-53A5F3A4CC73}" srcOrd="8" destOrd="0" presId="urn:microsoft.com/office/officeart/2005/8/layout/vList2"/>
    <dgm:cxn modelId="{255F18FF-6432-494C-9AE6-ACF1362A76C5}" type="presParOf" srcId="{2983D8C1-B597-4934-BFE8-8864CF7ECFC0}" destId="{E5109E61-C732-4709-8677-847F8AF96F55}" srcOrd="9" destOrd="0" presId="urn:microsoft.com/office/officeart/2005/8/layout/vList2"/>
    <dgm:cxn modelId="{A03268E0-BE10-473E-81E2-6A7C9EB994E7}" type="presParOf" srcId="{2983D8C1-B597-4934-BFE8-8864CF7ECFC0}" destId="{975F85F0-46F8-46E0-B1AB-8D19A2AC1203}"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AC496B-2D65-453E-AD42-D9373BA73032}">
      <dsp:nvSpPr>
        <dsp:cNvPr id="0" name=""/>
        <dsp:cNvSpPr/>
      </dsp:nvSpPr>
      <dsp:spPr>
        <a:xfrm>
          <a:off x="0" y="1003"/>
          <a:ext cx="10261599" cy="42758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082F05-B280-442A-B1DD-DF8898119C82}">
      <dsp:nvSpPr>
        <dsp:cNvPr id="0" name=""/>
        <dsp:cNvSpPr/>
      </dsp:nvSpPr>
      <dsp:spPr>
        <a:xfrm>
          <a:off x="129343" y="97209"/>
          <a:ext cx="235169" cy="23516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5C99CEC-9EE7-423E-A0EF-6A3EF20DCFAA}">
      <dsp:nvSpPr>
        <dsp:cNvPr id="0" name=""/>
        <dsp:cNvSpPr/>
      </dsp:nvSpPr>
      <dsp:spPr>
        <a:xfrm>
          <a:off x="493856" y="1003"/>
          <a:ext cx="9767743" cy="427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252" tIns="45252" rIns="45252" bIns="45252" numCol="1" spcCol="1270" anchor="ctr" anchorCtr="0">
          <a:noAutofit/>
        </a:bodyPr>
        <a:lstStyle/>
        <a:p>
          <a:pPr marL="0" lvl="0" indent="0" algn="l" defTabSz="844550">
            <a:lnSpc>
              <a:spcPct val="100000"/>
            </a:lnSpc>
            <a:spcBef>
              <a:spcPct val="0"/>
            </a:spcBef>
            <a:spcAft>
              <a:spcPct val="35000"/>
            </a:spcAft>
            <a:buNone/>
          </a:pPr>
          <a:r>
            <a:rPr lang="nl-NL" sz="1900" b="1" kern="1200"/>
            <a:t>Ergonomisch werken </a:t>
          </a:r>
          <a:endParaRPr lang="en-US" sz="1900" kern="1200"/>
        </a:p>
      </dsp:txBody>
      <dsp:txXfrm>
        <a:off x="493856" y="1003"/>
        <a:ext cx="9767743" cy="427581"/>
      </dsp:txXfrm>
    </dsp:sp>
    <dsp:sp modelId="{A36C6FDC-A9FE-48F0-8ED5-70E3DFF5E6AF}">
      <dsp:nvSpPr>
        <dsp:cNvPr id="0" name=""/>
        <dsp:cNvSpPr/>
      </dsp:nvSpPr>
      <dsp:spPr>
        <a:xfrm>
          <a:off x="0" y="535480"/>
          <a:ext cx="10261599" cy="42758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0EEEEFA-7DE2-42FC-A04C-331E67FD44EF}">
      <dsp:nvSpPr>
        <dsp:cNvPr id="0" name=""/>
        <dsp:cNvSpPr/>
      </dsp:nvSpPr>
      <dsp:spPr>
        <a:xfrm>
          <a:off x="129343" y="631686"/>
          <a:ext cx="235169" cy="23516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98E6FA0-B1BC-47AB-A05B-F57993D7DEE0}">
      <dsp:nvSpPr>
        <dsp:cNvPr id="0" name=""/>
        <dsp:cNvSpPr/>
      </dsp:nvSpPr>
      <dsp:spPr>
        <a:xfrm>
          <a:off x="493856" y="535480"/>
          <a:ext cx="9767743" cy="427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252" tIns="45252" rIns="45252" bIns="45252" numCol="1" spcCol="1270" anchor="ctr" anchorCtr="0">
          <a:noAutofit/>
        </a:bodyPr>
        <a:lstStyle/>
        <a:p>
          <a:pPr marL="0" lvl="0" indent="0" algn="l" defTabSz="844550">
            <a:lnSpc>
              <a:spcPct val="100000"/>
            </a:lnSpc>
            <a:spcBef>
              <a:spcPct val="0"/>
            </a:spcBef>
            <a:spcAft>
              <a:spcPct val="35000"/>
            </a:spcAft>
            <a:buNone/>
          </a:pPr>
          <a:r>
            <a:rPr lang="nl-NL" sz="1900" kern="1200"/>
            <a:t>Waarom van belang denken jullie? </a:t>
          </a:r>
          <a:endParaRPr lang="en-US" sz="1900" kern="1200"/>
        </a:p>
      </dsp:txBody>
      <dsp:txXfrm>
        <a:off x="493856" y="535480"/>
        <a:ext cx="9767743" cy="427581"/>
      </dsp:txXfrm>
    </dsp:sp>
    <dsp:sp modelId="{062F7F9E-2D74-4F98-8A49-048DEF808A6A}">
      <dsp:nvSpPr>
        <dsp:cNvPr id="0" name=""/>
        <dsp:cNvSpPr/>
      </dsp:nvSpPr>
      <dsp:spPr>
        <a:xfrm>
          <a:off x="0" y="1069957"/>
          <a:ext cx="10261599" cy="42758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1481C65-0651-4919-8EF8-3F7C58E16F79}">
      <dsp:nvSpPr>
        <dsp:cNvPr id="0" name=""/>
        <dsp:cNvSpPr/>
      </dsp:nvSpPr>
      <dsp:spPr>
        <a:xfrm>
          <a:off x="129343" y="1166163"/>
          <a:ext cx="235169" cy="23516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D787C1D-389E-4617-A40F-E15037574388}">
      <dsp:nvSpPr>
        <dsp:cNvPr id="0" name=""/>
        <dsp:cNvSpPr/>
      </dsp:nvSpPr>
      <dsp:spPr>
        <a:xfrm>
          <a:off x="493856" y="1069957"/>
          <a:ext cx="9767743" cy="427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252" tIns="45252" rIns="45252" bIns="45252" numCol="1" spcCol="1270" anchor="ctr" anchorCtr="0">
          <a:noAutofit/>
        </a:bodyPr>
        <a:lstStyle/>
        <a:p>
          <a:pPr marL="0" lvl="0" indent="0" algn="l" defTabSz="844550">
            <a:lnSpc>
              <a:spcPct val="100000"/>
            </a:lnSpc>
            <a:spcBef>
              <a:spcPct val="0"/>
            </a:spcBef>
            <a:spcAft>
              <a:spcPct val="35000"/>
            </a:spcAft>
            <a:buNone/>
          </a:pPr>
          <a:r>
            <a:rPr lang="nl-NL" sz="1900" b="1" kern="1200"/>
            <a:t>Goede werkhouding</a:t>
          </a:r>
          <a:endParaRPr lang="en-US" sz="1900" kern="1200"/>
        </a:p>
      </dsp:txBody>
      <dsp:txXfrm>
        <a:off x="493856" y="1069957"/>
        <a:ext cx="9767743" cy="427581"/>
      </dsp:txXfrm>
    </dsp:sp>
    <dsp:sp modelId="{A63C72B3-2059-44AF-8C9D-D3AF857E6BEC}">
      <dsp:nvSpPr>
        <dsp:cNvPr id="0" name=""/>
        <dsp:cNvSpPr/>
      </dsp:nvSpPr>
      <dsp:spPr>
        <a:xfrm>
          <a:off x="0" y="1604435"/>
          <a:ext cx="10261599" cy="42758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14319C-881B-4F40-8BFC-299620969295}">
      <dsp:nvSpPr>
        <dsp:cNvPr id="0" name=""/>
        <dsp:cNvSpPr/>
      </dsp:nvSpPr>
      <dsp:spPr>
        <a:xfrm>
          <a:off x="129343" y="1700641"/>
          <a:ext cx="235169" cy="23516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3D50753-36A2-4491-AAC2-6F431E496BBA}">
      <dsp:nvSpPr>
        <dsp:cNvPr id="0" name=""/>
        <dsp:cNvSpPr/>
      </dsp:nvSpPr>
      <dsp:spPr>
        <a:xfrm>
          <a:off x="493856" y="1604435"/>
          <a:ext cx="9767743" cy="427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252" tIns="45252" rIns="45252" bIns="45252" numCol="1" spcCol="1270" anchor="ctr" anchorCtr="0">
          <a:noAutofit/>
        </a:bodyPr>
        <a:lstStyle/>
        <a:p>
          <a:pPr marL="0" lvl="0" indent="0" algn="l" defTabSz="844550">
            <a:lnSpc>
              <a:spcPct val="100000"/>
            </a:lnSpc>
            <a:spcBef>
              <a:spcPct val="0"/>
            </a:spcBef>
            <a:spcAft>
              <a:spcPct val="35000"/>
            </a:spcAft>
            <a:buNone/>
          </a:pPr>
          <a:r>
            <a:rPr lang="nl-NL" sz="1900" kern="1200"/>
            <a:t>Waarom van belang denken jullie?</a:t>
          </a:r>
          <a:endParaRPr lang="en-US" sz="1900" kern="1200"/>
        </a:p>
      </dsp:txBody>
      <dsp:txXfrm>
        <a:off x="493856" y="1604435"/>
        <a:ext cx="9767743" cy="427581"/>
      </dsp:txXfrm>
    </dsp:sp>
    <dsp:sp modelId="{67C10C46-03DD-4322-9562-1339B23AC186}">
      <dsp:nvSpPr>
        <dsp:cNvPr id="0" name=""/>
        <dsp:cNvSpPr/>
      </dsp:nvSpPr>
      <dsp:spPr>
        <a:xfrm>
          <a:off x="0" y="2138912"/>
          <a:ext cx="10261599" cy="42758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B633EF-8005-4276-ABC4-CC67EA0BD095}">
      <dsp:nvSpPr>
        <dsp:cNvPr id="0" name=""/>
        <dsp:cNvSpPr/>
      </dsp:nvSpPr>
      <dsp:spPr>
        <a:xfrm>
          <a:off x="129343" y="2235118"/>
          <a:ext cx="235169" cy="23516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D037AC4-AFA4-40C6-8D53-B80A88198FC7}">
      <dsp:nvSpPr>
        <dsp:cNvPr id="0" name=""/>
        <dsp:cNvSpPr/>
      </dsp:nvSpPr>
      <dsp:spPr>
        <a:xfrm>
          <a:off x="493856" y="2138912"/>
          <a:ext cx="9767743" cy="427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252" tIns="45252" rIns="45252" bIns="45252" numCol="1" spcCol="1270" anchor="ctr" anchorCtr="0">
          <a:noAutofit/>
        </a:bodyPr>
        <a:lstStyle/>
        <a:p>
          <a:pPr marL="0" lvl="0" indent="0" algn="l" defTabSz="844550">
            <a:lnSpc>
              <a:spcPct val="100000"/>
            </a:lnSpc>
            <a:spcBef>
              <a:spcPct val="0"/>
            </a:spcBef>
            <a:spcAft>
              <a:spcPct val="35000"/>
            </a:spcAft>
            <a:buNone/>
          </a:pPr>
          <a:r>
            <a:rPr lang="nl-NL" sz="1900" b="1" kern="1200"/>
            <a:t>Zorg voor jezelf</a:t>
          </a:r>
          <a:endParaRPr lang="en-US" sz="1900" kern="1200"/>
        </a:p>
      </dsp:txBody>
      <dsp:txXfrm>
        <a:off x="493856" y="2138912"/>
        <a:ext cx="9767743" cy="427581"/>
      </dsp:txXfrm>
    </dsp:sp>
    <dsp:sp modelId="{AFE2D692-43FB-462F-9C8A-1393E1E14EC7}">
      <dsp:nvSpPr>
        <dsp:cNvPr id="0" name=""/>
        <dsp:cNvSpPr/>
      </dsp:nvSpPr>
      <dsp:spPr>
        <a:xfrm>
          <a:off x="0" y="2673389"/>
          <a:ext cx="10261599" cy="42758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ED9300D-BC30-4126-8798-AC9E21A9034B}">
      <dsp:nvSpPr>
        <dsp:cNvPr id="0" name=""/>
        <dsp:cNvSpPr/>
      </dsp:nvSpPr>
      <dsp:spPr>
        <a:xfrm>
          <a:off x="129343" y="2769595"/>
          <a:ext cx="235169" cy="235169"/>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F4984FF-BE05-466A-A41A-3877C898D9D5}">
      <dsp:nvSpPr>
        <dsp:cNvPr id="0" name=""/>
        <dsp:cNvSpPr/>
      </dsp:nvSpPr>
      <dsp:spPr>
        <a:xfrm>
          <a:off x="493856" y="2673389"/>
          <a:ext cx="9767743" cy="427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252" tIns="45252" rIns="45252" bIns="45252" numCol="1" spcCol="1270" anchor="ctr" anchorCtr="0">
          <a:noAutofit/>
        </a:bodyPr>
        <a:lstStyle/>
        <a:p>
          <a:pPr marL="0" lvl="0" indent="0" algn="l" defTabSz="844550">
            <a:lnSpc>
              <a:spcPct val="100000"/>
            </a:lnSpc>
            <a:spcBef>
              <a:spcPct val="0"/>
            </a:spcBef>
            <a:spcAft>
              <a:spcPct val="35000"/>
            </a:spcAft>
            <a:buNone/>
          </a:pPr>
          <a:r>
            <a:rPr lang="nl-NL" sz="1900" kern="1200"/>
            <a:t>Hoe zou je dit op een juiste manier kunnen doen in je werk?</a:t>
          </a:r>
          <a:endParaRPr lang="en-US" sz="1900" kern="1200"/>
        </a:p>
      </dsp:txBody>
      <dsp:txXfrm>
        <a:off x="493856" y="2673389"/>
        <a:ext cx="9767743" cy="4275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12C790-0583-40CE-A55E-CC1D5A5FD550}">
      <dsp:nvSpPr>
        <dsp:cNvPr id="0" name=""/>
        <dsp:cNvSpPr/>
      </dsp:nvSpPr>
      <dsp:spPr>
        <a:xfrm>
          <a:off x="1684784" y="7604"/>
          <a:ext cx="1908562" cy="1908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8074322-0A8B-486D-977D-4D8333527C35}">
      <dsp:nvSpPr>
        <dsp:cNvPr id="0" name=""/>
        <dsp:cNvSpPr/>
      </dsp:nvSpPr>
      <dsp:spPr>
        <a:xfrm>
          <a:off x="518440" y="2380143"/>
          <a:ext cx="424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pPr>
          <a:r>
            <a:rPr lang="nl-NL" sz="1500" kern="1200"/>
            <a:t>Tillen en verplaatsen van cliënten die niet mobiel zijn is een vak apart. </a:t>
          </a:r>
          <a:endParaRPr lang="en-US" sz="1500" kern="1200"/>
        </a:p>
      </dsp:txBody>
      <dsp:txXfrm>
        <a:off x="518440" y="2380143"/>
        <a:ext cx="4241250" cy="720000"/>
      </dsp:txXfrm>
    </dsp:sp>
    <dsp:sp modelId="{D7A208B5-321C-4243-8719-10BB276D2590}">
      <dsp:nvSpPr>
        <dsp:cNvPr id="0" name=""/>
        <dsp:cNvSpPr/>
      </dsp:nvSpPr>
      <dsp:spPr>
        <a:xfrm>
          <a:off x="6668253" y="7604"/>
          <a:ext cx="1908562" cy="1908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A9AB409-0F2F-4D6F-9C86-B00D94A8D4A3}">
      <dsp:nvSpPr>
        <dsp:cNvPr id="0" name=""/>
        <dsp:cNvSpPr/>
      </dsp:nvSpPr>
      <dsp:spPr>
        <a:xfrm>
          <a:off x="5501909" y="2380143"/>
          <a:ext cx="424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pPr>
          <a:r>
            <a:rPr lang="nl-NL" sz="1500" kern="1200" dirty="0"/>
            <a:t>Je moet erg goed op je eigen werkhouding letten en je wilt daarnaast dat het comfortabel is voor de cliënt. Je kunt niet met een cliënt gaan trekken of slepen. </a:t>
          </a:r>
          <a:endParaRPr lang="en-US" sz="1500" kern="1200" dirty="0"/>
        </a:p>
      </dsp:txBody>
      <dsp:txXfrm>
        <a:off x="5501909" y="2380143"/>
        <a:ext cx="4241250"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88334E-311D-4CA0-BDB5-2C27E9AC826B}">
      <dsp:nvSpPr>
        <dsp:cNvPr id="0" name=""/>
        <dsp:cNvSpPr/>
      </dsp:nvSpPr>
      <dsp:spPr>
        <a:xfrm>
          <a:off x="1130019" y="373804"/>
          <a:ext cx="1285965" cy="128596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366516A-CC0E-4365-BEE9-3F43A211E914}">
      <dsp:nvSpPr>
        <dsp:cNvPr id="0" name=""/>
        <dsp:cNvSpPr/>
      </dsp:nvSpPr>
      <dsp:spPr>
        <a:xfrm>
          <a:off x="344152" y="2013943"/>
          <a:ext cx="28577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nl-NL" sz="2400" kern="1200"/>
            <a:t>Slachtoffer en situaties</a:t>
          </a:r>
          <a:endParaRPr lang="en-US" sz="2400" kern="1200"/>
        </a:p>
      </dsp:txBody>
      <dsp:txXfrm>
        <a:off x="344152" y="2013943"/>
        <a:ext cx="2857700" cy="720000"/>
      </dsp:txXfrm>
    </dsp:sp>
    <dsp:sp modelId="{345F784B-C877-45B0-9B2A-A6167EC80DF1}">
      <dsp:nvSpPr>
        <dsp:cNvPr id="0" name=""/>
        <dsp:cNvSpPr/>
      </dsp:nvSpPr>
      <dsp:spPr>
        <a:xfrm>
          <a:off x="4487817" y="373804"/>
          <a:ext cx="1285965" cy="128596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F425E0E-634F-481E-A5D7-DD68537EB40D}">
      <dsp:nvSpPr>
        <dsp:cNvPr id="0" name=""/>
        <dsp:cNvSpPr/>
      </dsp:nvSpPr>
      <dsp:spPr>
        <a:xfrm>
          <a:off x="3701950" y="2013943"/>
          <a:ext cx="28577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nl-NL" sz="2400" kern="1200"/>
            <a:t>Je eigen grenzen kennen</a:t>
          </a:r>
          <a:endParaRPr lang="en-US" sz="2400" kern="1200"/>
        </a:p>
      </dsp:txBody>
      <dsp:txXfrm>
        <a:off x="3701950" y="2013943"/>
        <a:ext cx="2857700" cy="720000"/>
      </dsp:txXfrm>
    </dsp:sp>
    <dsp:sp modelId="{0479B2EB-AE46-43B0-8330-160982DB7C28}">
      <dsp:nvSpPr>
        <dsp:cNvPr id="0" name=""/>
        <dsp:cNvSpPr/>
      </dsp:nvSpPr>
      <dsp:spPr>
        <a:xfrm>
          <a:off x="7845615" y="373804"/>
          <a:ext cx="1285965" cy="128596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5EF97DE-6531-484F-9778-9069BC26D335}">
      <dsp:nvSpPr>
        <dsp:cNvPr id="0" name=""/>
        <dsp:cNvSpPr/>
      </dsp:nvSpPr>
      <dsp:spPr>
        <a:xfrm>
          <a:off x="7059747" y="2013943"/>
          <a:ext cx="28577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nl-NL" sz="2400" kern="1200"/>
            <a:t>De eerste vijf stappen </a:t>
          </a:r>
          <a:endParaRPr lang="en-US" sz="2400" kern="1200"/>
        </a:p>
      </dsp:txBody>
      <dsp:txXfrm>
        <a:off x="7059747" y="2013943"/>
        <a:ext cx="2857700" cy="720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425642-EBB1-41B5-862F-325D8248AC8B}">
      <dsp:nvSpPr>
        <dsp:cNvPr id="0" name=""/>
        <dsp:cNvSpPr/>
      </dsp:nvSpPr>
      <dsp:spPr>
        <a:xfrm>
          <a:off x="0" y="3199"/>
          <a:ext cx="5607050" cy="772200"/>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nl-NL" sz="2000" b="1" kern="1200" dirty="0">
              <a:solidFill>
                <a:schemeClr val="tx1"/>
              </a:solidFill>
            </a:rPr>
            <a:t>Na de snelle eerste indruk volgen deze vijf stappen in EHBO-procedures:</a:t>
          </a:r>
          <a:endParaRPr lang="en-US" sz="2000" b="1" kern="1200" dirty="0">
            <a:solidFill>
              <a:schemeClr val="tx1"/>
            </a:solidFill>
          </a:endParaRPr>
        </a:p>
      </dsp:txBody>
      <dsp:txXfrm>
        <a:off x="37696" y="40895"/>
        <a:ext cx="5531658" cy="696808"/>
      </dsp:txXfrm>
    </dsp:sp>
    <dsp:sp modelId="{463E89CD-D6D9-4003-800E-48E95D62F13A}">
      <dsp:nvSpPr>
        <dsp:cNvPr id="0" name=""/>
        <dsp:cNvSpPr/>
      </dsp:nvSpPr>
      <dsp:spPr>
        <a:xfrm>
          <a:off x="0" y="833000"/>
          <a:ext cx="5607050" cy="772200"/>
        </a:xfrm>
        <a:prstGeom prst="roundRect">
          <a:avLst/>
        </a:prstGeom>
        <a:gradFill rotWithShape="0">
          <a:gsLst>
            <a:gs pos="0">
              <a:schemeClr val="accent2">
                <a:hueOff val="-2070378"/>
                <a:satOff val="9172"/>
                <a:lumOff val="-3373"/>
                <a:alphaOff val="0"/>
                <a:tint val="97000"/>
                <a:satMod val="100000"/>
                <a:lumMod val="102000"/>
              </a:schemeClr>
            </a:gs>
            <a:gs pos="50000">
              <a:schemeClr val="accent2">
                <a:hueOff val="-2070378"/>
                <a:satOff val="9172"/>
                <a:lumOff val="-3373"/>
                <a:alphaOff val="0"/>
                <a:shade val="100000"/>
                <a:satMod val="103000"/>
                <a:lumMod val="100000"/>
              </a:schemeClr>
            </a:gs>
            <a:gs pos="100000">
              <a:schemeClr val="accent2">
                <a:hueOff val="-2070378"/>
                <a:satOff val="9172"/>
                <a:lumOff val="-3373"/>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nl-NL" sz="2000" kern="1200"/>
            <a:t>1Beoordeel eventuele gevaren.</a:t>
          </a:r>
          <a:endParaRPr lang="en-US" sz="2000" kern="1200"/>
        </a:p>
      </dsp:txBody>
      <dsp:txXfrm>
        <a:off x="37696" y="870696"/>
        <a:ext cx="5531658" cy="696808"/>
      </dsp:txXfrm>
    </dsp:sp>
    <dsp:sp modelId="{4371204C-EF22-4628-BA0A-BA86981E51F9}">
      <dsp:nvSpPr>
        <dsp:cNvPr id="0" name=""/>
        <dsp:cNvSpPr/>
      </dsp:nvSpPr>
      <dsp:spPr>
        <a:xfrm>
          <a:off x="0" y="1662800"/>
          <a:ext cx="5607050" cy="772200"/>
        </a:xfrm>
        <a:prstGeom prst="roundRect">
          <a:avLst/>
        </a:prstGeom>
        <a:gradFill rotWithShape="0">
          <a:gsLst>
            <a:gs pos="0">
              <a:schemeClr val="accent2">
                <a:hueOff val="-4140755"/>
                <a:satOff val="18344"/>
                <a:lumOff val="-6746"/>
                <a:alphaOff val="0"/>
                <a:tint val="97000"/>
                <a:satMod val="100000"/>
                <a:lumMod val="102000"/>
              </a:schemeClr>
            </a:gs>
            <a:gs pos="50000">
              <a:schemeClr val="accent2">
                <a:hueOff val="-4140755"/>
                <a:satOff val="18344"/>
                <a:lumOff val="-6746"/>
                <a:alphaOff val="0"/>
                <a:shade val="100000"/>
                <a:satMod val="103000"/>
                <a:lumMod val="100000"/>
              </a:schemeClr>
            </a:gs>
            <a:gs pos="100000">
              <a:schemeClr val="accent2">
                <a:hueOff val="-4140755"/>
                <a:satOff val="18344"/>
                <a:lumOff val="-6746"/>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nl-NL" sz="2000" kern="1200"/>
            <a:t>2 Achterhaal wat er gebeurd is en wat het slachtoffer mankeert.</a:t>
          </a:r>
          <a:endParaRPr lang="en-US" sz="2000" kern="1200"/>
        </a:p>
      </dsp:txBody>
      <dsp:txXfrm>
        <a:off x="37696" y="1700496"/>
        <a:ext cx="5531658" cy="696808"/>
      </dsp:txXfrm>
    </dsp:sp>
    <dsp:sp modelId="{947A04A8-9B7E-4B94-B549-7360CA63EDCD}">
      <dsp:nvSpPr>
        <dsp:cNvPr id="0" name=""/>
        <dsp:cNvSpPr/>
      </dsp:nvSpPr>
      <dsp:spPr>
        <a:xfrm>
          <a:off x="0" y="2492600"/>
          <a:ext cx="5607050" cy="772200"/>
        </a:xfrm>
        <a:prstGeom prst="roundRect">
          <a:avLst/>
        </a:prstGeom>
        <a:gradFill rotWithShape="0">
          <a:gsLst>
            <a:gs pos="0">
              <a:schemeClr val="accent2">
                <a:hueOff val="-6211133"/>
                <a:satOff val="27515"/>
                <a:lumOff val="-10118"/>
                <a:alphaOff val="0"/>
                <a:tint val="97000"/>
                <a:satMod val="100000"/>
                <a:lumMod val="102000"/>
              </a:schemeClr>
            </a:gs>
            <a:gs pos="50000">
              <a:schemeClr val="accent2">
                <a:hueOff val="-6211133"/>
                <a:satOff val="27515"/>
                <a:lumOff val="-10118"/>
                <a:alphaOff val="0"/>
                <a:shade val="100000"/>
                <a:satMod val="103000"/>
                <a:lumMod val="100000"/>
              </a:schemeClr>
            </a:gs>
            <a:gs pos="100000">
              <a:schemeClr val="accent2">
                <a:hueOff val="-6211133"/>
                <a:satOff val="27515"/>
                <a:lumOff val="-10118"/>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nl-NL" sz="2000" kern="1200"/>
            <a:t>3 Stel het slachtoffer gerust en zorg voor beschutting.</a:t>
          </a:r>
          <a:endParaRPr lang="en-US" sz="2000" kern="1200"/>
        </a:p>
      </dsp:txBody>
      <dsp:txXfrm>
        <a:off x="37696" y="2530296"/>
        <a:ext cx="5531658" cy="696808"/>
      </dsp:txXfrm>
    </dsp:sp>
    <dsp:sp modelId="{038C3C0C-1358-43ED-9D53-53A5F3A4CC73}">
      <dsp:nvSpPr>
        <dsp:cNvPr id="0" name=""/>
        <dsp:cNvSpPr/>
      </dsp:nvSpPr>
      <dsp:spPr>
        <a:xfrm>
          <a:off x="0" y="3322400"/>
          <a:ext cx="5607050" cy="772200"/>
        </a:xfrm>
        <a:prstGeom prst="roundRect">
          <a:avLst/>
        </a:prstGeom>
        <a:gradFill rotWithShape="0">
          <a:gsLst>
            <a:gs pos="0">
              <a:schemeClr val="accent2">
                <a:hueOff val="-8281511"/>
                <a:satOff val="36687"/>
                <a:lumOff val="-13491"/>
                <a:alphaOff val="0"/>
                <a:tint val="97000"/>
                <a:satMod val="100000"/>
                <a:lumMod val="102000"/>
              </a:schemeClr>
            </a:gs>
            <a:gs pos="50000">
              <a:schemeClr val="accent2">
                <a:hueOff val="-8281511"/>
                <a:satOff val="36687"/>
                <a:lumOff val="-13491"/>
                <a:alphaOff val="0"/>
                <a:shade val="100000"/>
                <a:satMod val="103000"/>
                <a:lumMod val="100000"/>
              </a:schemeClr>
            </a:gs>
            <a:gs pos="100000">
              <a:schemeClr val="accent2">
                <a:hueOff val="-8281511"/>
                <a:satOff val="36687"/>
                <a:lumOff val="-13491"/>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nl-NL" sz="2000" kern="1200"/>
            <a:t>4 Regel zo nodig professionele hulp.</a:t>
          </a:r>
          <a:endParaRPr lang="en-US" sz="2000" kern="1200"/>
        </a:p>
      </dsp:txBody>
      <dsp:txXfrm>
        <a:off x="37696" y="3360096"/>
        <a:ext cx="5531658" cy="696808"/>
      </dsp:txXfrm>
    </dsp:sp>
    <dsp:sp modelId="{975F85F0-46F8-46E0-B1AB-8D19A2AC1203}">
      <dsp:nvSpPr>
        <dsp:cNvPr id="0" name=""/>
        <dsp:cNvSpPr/>
      </dsp:nvSpPr>
      <dsp:spPr>
        <a:xfrm>
          <a:off x="0" y="4152200"/>
          <a:ext cx="5607050" cy="772200"/>
        </a:xfrm>
        <a:prstGeom prst="roundRect">
          <a:avLst/>
        </a:prstGeom>
        <a:gradFill rotWithShape="0">
          <a:gsLst>
            <a:gs pos="0">
              <a:schemeClr val="accent2">
                <a:hueOff val="-10351888"/>
                <a:satOff val="45859"/>
                <a:lumOff val="-16864"/>
                <a:alphaOff val="0"/>
                <a:tint val="97000"/>
                <a:satMod val="100000"/>
                <a:lumMod val="102000"/>
              </a:schemeClr>
            </a:gs>
            <a:gs pos="50000">
              <a:schemeClr val="accent2">
                <a:hueOff val="-10351888"/>
                <a:satOff val="45859"/>
                <a:lumOff val="-16864"/>
                <a:alphaOff val="0"/>
                <a:shade val="100000"/>
                <a:satMod val="103000"/>
                <a:lumMod val="100000"/>
              </a:schemeClr>
            </a:gs>
            <a:gs pos="100000">
              <a:schemeClr val="accent2">
                <a:hueOff val="-10351888"/>
                <a:satOff val="45859"/>
                <a:lumOff val="-16864"/>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nl-NL" sz="2000" kern="1200"/>
            <a:t>5 Verleen eerste hulp.</a:t>
          </a:r>
          <a:endParaRPr lang="en-US" sz="2000" kern="1200"/>
        </a:p>
      </dsp:txBody>
      <dsp:txXfrm>
        <a:off x="37696" y="4189896"/>
        <a:ext cx="5531658" cy="69680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 om stijl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CA430C0A-5464-4FE4-84EB-FF9C94016DF4}" type="datetimeFigureOut">
              <a:rPr lang="en-US" dirty="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5/10/2020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 om stijl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360C6404-AD6E-4860-8E75-697CA40B95DA}" type="datetimeFigureOut">
              <a:rPr lang="en-US" dirty="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5/10/2020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4F7D4976-E339-4826-83B7-FBD03F55ECF8}" type="datetimeFigureOut">
              <a:rPr lang="en-US" dirty="0"/>
              <a:t>5/10/2020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‹nr.›</a:t>
            </a:fld>
            <a:endParaRPr lang="en-US" dirty="0"/>
          </a:p>
        </p:txBody>
      </p:sp>
      <p:sp>
        <p:nvSpPr>
          <p:cNvPr id="10" name="Title 9"/>
          <p:cNvSpPr>
            <a:spLocks noGrp="1"/>
          </p:cNvSpPr>
          <p:nvPr>
            <p:ph type="title"/>
          </p:nvPr>
        </p:nvSpPr>
        <p:spPr/>
        <p:txBody>
          <a:bodyPr/>
          <a:lstStyle/>
          <a:p>
            <a:r>
              <a:rPr lang="nl-NL"/>
              <a:t>Klik om stijl te bewerken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5/10/2020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 om stijl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Date Placeholder 8"/>
          <p:cNvSpPr>
            <a:spLocks noGrp="1"/>
          </p:cNvSpPr>
          <p:nvPr>
            <p:ph type="dt" sz="half" idx="10"/>
          </p:nvPr>
        </p:nvSpPr>
        <p:spPr/>
        <p:txBody>
          <a:bodyPr/>
          <a:lstStyle/>
          <a:p>
            <a:fld id="{D1BE4249-C0D0-4B06-8692-E8BB871AF643}" type="datetimeFigureOut">
              <a:rPr lang="en-US" dirty="0"/>
              <a:t>5/10/2020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5/10/2020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5/10/2020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107DCE-3790-4791-B3B0-36723C574795}"/>
              </a:ext>
            </a:extLst>
          </p:cNvPr>
          <p:cNvSpPr>
            <a:spLocks noGrp="1"/>
          </p:cNvSpPr>
          <p:nvPr>
            <p:ph type="ctrTitle"/>
          </p:nvPr>
        </p:nvSpPr>
        <p:spPr>
          <a:xfrm>
            <a:off x="1600200" y="2109655"/>
            <a:ext cx="8991600" cy="1402893"/>
          </a:xfrm>
        </p:spPr>
        <p:txBody>
          <a:bodyPr>
            <a:normAutofit/>
          </a:bodyPr>
          <a:lstStyle/>
          <a:p>
            <a:r>
              <a:rPr lang="nl-NL"/>
              <a:t>Deskundigheid en Organisatie</a:t>
            </a:r>
          </a:p>
        </p:txBody>
      </p:sp>
      <p:sp>
        <p:nvSpPr>
          <p:cNvPr id="3" name="Ondertitel 2">
            <a:extLst>
              <a:ext uri="{FF2B5EF4-FFF2-40B4-BE49-F238E27FC236}">
                <a16:creationId xmlns:a16="http://schemas.microsoft.com/office/drawing/2014/main" id="{E1FB4EE4-30F6-4A8D-896F-5EC9E0C71617}"/>
              </a:ext>
            </a:extLst>
          </p:cNvPr>
          <p:cNvSpPr>
            <a:spLocks noGrp="1"/>
          </p:cNvSpPr>
          <p:nvPr>
            <p:ph type="subTitle" idx="1"/>
          </p:nvPr>
        </p:nvSpPr>
        <p:spPr>
          <a:xfrm>
            <a:off x="2695194" y="4439920"/>
            <a:ext cx="6801612" cy="1640198"/>
          </a:xfrm>
        </p:spPr>
        <p:txBody>
          <a:bodyPr>
            <a:normAutofit/>
          </a:bodyPr>
          <a:lstStyle/>
          <a:p>
            <a:r>
              <a:rPr lang="nl-NL" sz="2400" dirty="0">
                <a:solidFill>
                  <a:schemeClr val="tx1"/>
                </a:solidFill>
              </a:rPr>
              <a:t>Periode 8!</a:t>
            </a:r>
          </a:p>
          <a:p>
            <a:r>
              <a:rPr lang="nl-NL" sz="2400" dirty="0">
                <a:solidFill>
                  <a:schemeClr val="tx1"/>
                </a:solidFill>
              </a:rPr>
              <a:t>Thema 12, 13 en 17 uit het boek </a:t>
            </a:r>
            <a:r>
              <a:rPr lang="nl-NL" sz="2400" dirty="0">
                <a:solidFill>
                  <a:schemeClr val="tx1"/>
                </a:solidFill>
                <a:sym typeface="Wingdings" panose="05000000000000000000" pitchFamily="2" charset="2"/>
              </a:rPr>
              <a:t></a:t>
            </a:r>
            <a:r>
              <a:rPr lang="nl-NL" sz="2400" dirty="0">
                <a:solidFill>
                  <a:schemeClr val="tx1"/>
                </a:solidFill>
              </a:rPr>
              <a:t> Maatschappelijke zorg 2</a:t>
            </a:r>
          </a:p>
        </p:txBody>
      </p:sp>
    </p:spTree>
    <p:extLst>
      <p:ext uri="{BB962C8B-B14F-4D97-AF65-F5344CB8AC3E}">
        <p14:creationId xmlns:p14="http://schemas.microsoft.com/office/powerpoint/2010/main" val="268903196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0" name="Rectangle 49">
            <a:extLst>
              <a:ext uri="{FF2B5EF4-FFF2-40B4-BE49-F238E27FC236}">
                <a16:creationId xmlns:a16="http://schemas.microsoft.com/office/drawing/2014/main" id="{3FFC9634-3DDF-470B-8F18-5B104CF974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B077E501-B521-4B06-96AB-DC473865DD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DA14204-4130-4009-AD65-F47B6B0E92EA}"/>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nl-NL" b="1">
                <a:solidFill>
                  <a:schemeClr val="bg1"/>
                </a:solidFill>
              </a:rPr>
              <a:t>De eerste vijf stappen</a:t>
            </a:r>
            <a:endParaRPr lang="nl-NL">
              <a:solidFill>
                <a:schemeClr val="bg1"/>
              </a:solidFill>
            </a:endParaRPr>
          </a:p>
        </p:txBody>
      </p:sp>
      <p:graphicFrame>
        <p:nvGraphicFramePr>
          <p:cNvPr id="31" name="Tijdelijke aanduiding voor inhoud 2">
            <a:extLst>
              <a:ext uri="{FF2B5EF4-FFF2-40B4-BE49-F238E27FC236}">
                <a16:creationId xmlns:a16="http://schemas.microsoft.com/office/drawing/2014/main" id="{A16565C4-BA99-4F61-BD45-9B7E539132BA}"/>
              </a:ext>
            </a:extLst>
          </p:cNvPr>
          <p:cNvGraphicFramePr>
            <a:graphicFrameLocks noGrp="1"/>
          </p:cNvGraphicFramePr>
          <p:nvPr>
            <p:ph idx="1"/>
            <p:extLst>
              <p:ext uri="{D42A27DB-BD31-4B8C-83A1-F6EECF244321}">
                <p14:modId xmlns:p14="http://schemas.microsoft.com/office/powerpoint/2010/main" val="3713718265"/>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6074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4AA58A-7D79-43AB-98ED-162115ED671A}"/>
              </a:ext>
            </a:extLst>
          </p:cNvPr>
          <p:cNvSpPr>
            <a:spLocks noGrp="1"/>
          </p:cNvSpPr>
          <p:nvPr>
            <p:ph type="title"/>
          </p:nvPr>
        </p:nvSpPr>
        <p:spPr>
          <a:xfrm>
            <a:off x="2231136" y="304538"/>
            <a:ext cx="7729728" cy="1188720"/>
          </a:xfrm>
        </p:spPr>
        <p:txBody>
          <a:bodyPr/>
          <a:lstStyle/>
          <a:p>
            <a:r>
              <a:rPr lang="nl-NL" b="1" dirty="0"/>
              <a:t>Opdracht </a:t>
            </a:r>
          </a:p>
        </p:txBody>
      </p:sp>
      <p:sp>
        <p:nvSpPr>
          <p:cNvPr id="3" name="Tijdelijke aanduiding voor inhoud 2">
            <a:extLst>
              <a:ext uri="{FF2B5EF4-FFF2-40B4-BE49-F238E27FC236}">
                <a16:creationId xmlns:a16="http://schemas.microsoft.com/office/drawing/2014/main" id="{C8AB84B2-1EC9-43E2-939C-F256B582577E}"/>
              </a:ext>
            </a:extLst>
          </p:cNvPr>
          <p:cNvSpPr>
            <a:spLocks noGrp="1"/>
          </p:cNvSpPr>
          <p:nvPr>
            <p:ph idx="1"/>
          </p:nvPr>
        </p:nvSpPr>
        <p:spPr>
          <a:xfrm>
            <a:off x="1502664" y="1895476"/>
            <a:ext cx="9460611" cy="4400550"/>
          </a:xfrm>
        </p:spPr>
        <p:txBody>
          <a:bodyPr>
            <a:normAutofit fontScale="92500" lnSpcReduction="20000"/>
          </a:bodyPr>
          <a:lstStyle/>
          <a:p>
            <a:pPr marL="0" indent="0">
              <a:buNone/>
            </a:pPr>
            <a:r>
              <a:rPr lang="nl-NL" sz="2400" dirty="0"/>
              <a:t>Werk voor jezelf de eerste vijf stappen van de EHBO procedure uit op een creatieve manier, bijvoorbeeld door:</a:t>
            </a:r>
          </a:p>
          <a:p>
            <a:pPr marL="0" indent="0">
              <a:buNone/>
            </a:pPr>
            <a:endParaRPr lang="nl-NL" sz="2400" dirty="0"/>
          </a:p>
          <a:p>
            <a:pPr>
              <a:buFontTx/>
              <a:buChar char="-"/>
            </a:pPr>
            <a:r>
              <a:rPr lang="nl-NL" sz="2400" dirty="0"/>
              <a:t>Een instructiekaart te maken </a:t>
            </a:r>
          </a:p>
          <a:p>
            <a:pPr>
              <a:buFontTx/>
              <a:buChar char="-"/>
            </a:pPr>
            <a:r>
              <a:rPr lang="nl-NL" sz="2400" dirty="0"/>
              <a:t>Een infographic</a:t>
            </a:r>
          </a:p>
          <a:p>
            <a:pPr>
              <a:buFontTx/>
              <a:buChar char="-"/>
            </a:pPr>
            <a:r>
              <a:rPr lang="nl-NL" sz="2400" dirty="0"/>
              <a:t>Een boekje, folder ect.</a:t>
            </a:r>
          </a:p>
          <a:p>
            <a:pPr marL="0" indent="0">
              <a:buNone/>
            </a:pPr>
            <a:endParaRPr lang="nl-NL" sz="2400" dirty="0"/>
          </a:p>
          <a:p>
            <a:pPr marL="0" indent="0">
              <a:buNone/>
            </a:pPr>
            <a:r>
              <a:rPr lang="nl-NL" sz="2400" dirty="0"/>
              <a:t>Wees creatief! En niet alleen stap 1 t/m 5 noteren, juist uitleggen wat per stap belangrijk is, zodat het voor een onbekende ook duidelijk is! </a:t>
            </a:r>
          </a:p>
          <a:p>
            <a:pPr marL="0" indent="0">
              <a:buNone/>
            </a:pPr>
            <a:endParaRPr lang="nl-NL" sz="2400" dirty="0"/>
          </a:p>
          <a:p>
            <a:pPr marL="0" indent="0">
              <a:buNone/>
            </a:pPr>
            <a:r>
              <a:rPr lang="nl-NL" sz="2400" dirty="0"/>
              <a:t>Lever deze opdracht voor les twee bij mij in via de mail, deze telt mee voor jullie eindbeoordeling! </a:t>
            </a:r>
          </a:p>
        </p:txBody>
      </p:sp>
    </p:spTree>
    <p:extLst>
      <p:ext uri="{BB962C8B-B14F-4D97-AF65-F5344CB8AC3E}">
        <p14:creationId xmlns:p14="http://schemas.microsoft.com/office/powerpoint/2010/main" val="2214395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D901F3-3D16-436A-B8FD-D254407A16F4}"/>
              </a:ext>
            </a:extLst>
          </p:cNvPr>
          <p:cNvSpPr>
            <a:spLocks noGrp="1"/>
          </p:cNvSpPr>
          <p:nvPr>
            <p:ph type="title"/>
          </p:nvPr>
        </p:nvSpPr>
        <p:spPr/>
        <p:txBody>
          <a:bodyPr/>
          <a:lstStyle/>
          <a:p>
            <a:r>
              <a:rPr lang="nl-NL" b="1" dirty="0"/>
              <a:t>Volgende week</a:t>
            </a:r>
          </a:p>
        </p:txBody>
      </p:sp>
      <p:sp>
        <p:nvSpPr>
          <p:cNvPr id="3" name="Tijdelijke aanduiding voor inhoud 2">
            <a:extLst>
              <a:ext uri="{FF2B5EF4-FFF2-40B4-BE49-F238E27FC236}">
                <a16:creationId xmlns:a16="http://schemas.microsoft.com/office/drawing/2014/main" id="{74B03302-CF15-45CA-93C3-F4EB7EC1EA28}"/>
              </a:ext>
            </a:extLst>
          </p:cNvPr>
          <p:cNvSpPr>
            <a:spLocks noGrp="1"/>
          </p:cNvSpPr>
          <p:nvPr>
            <p:ph idx="1"/>
          </p:nvPr>
        </p:nvSpPr>
        <p:spPr/>
        <p:txBody>
          <a:bodyPr>
            <a:normAutofit/>
          </a:bodyPr>
          <a:lstStyle/>
          <a:p>
            <a:r>
              <a:rPr lang="nl-NL" sz="2400" dirty="0"/>
              <a:t>Thema 13 Technologie binnen Maatschappelijke Zorg</a:t>
            </a:r>
          </a:p>
        </p:txBody>
      </p:sp>
    </p:spTree>
    <p:extLst>
      <p:ext uri="{BB962C8B-B14F-4D97-AF65-F5344CB8AC3E}">
        <p14:creationId xmlns:p14="http://schemas.microsoft.com/office/powerpoint/2010/main" val="1973858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7DF44E-1805-4A60-8EBC-777D523A6D7C}"/>
              </a:ext>
            </a:extLst>
          </p:cNvPr>
          <p:cNvSpPr>
            <a:spLocks noGrp="1"/>
          </p:cNvSpPr>
          <p:nvPr>
            <p:ph type="title"/>
          </p:nvPr>
        </p:nvSpPr>
        <p:spPr>
          <a:xfrm>
            <a:off x="2231136" y="856988"/>
            <a:ext cx="7729728" cy="1188720"/>
          </a:xfrm>
        </p:spPr>
        <p:txBody>
          <a:bodyPr/>
          <a:lstStyle/>
          <a:p>
            <a:r>
              <a:rPr lang="nl-NL" b="1" dirty="0"/>
              <a:t>Inleiding vak</a:t>
            </a:r>
          </a:p>
        </p:txBody>
      </p:sp>
      <p:sp>
        <p:nvSpPr>
          <p:cNvPr id="3" name="Tijdelijke aanduiding voor inhoud 2">
            <a:extLst>
              <a:ext uri="{FF2B5EF4-FFF2-40B4-BE49-F238E27FC236}">
                <a16:creationId xmlns:a16="http://schemas.microsoft.com/office/drawing/2014/main" id="{EAA3F871-D0F5-4A36-BB05-91FC2EA791AC}"/>
              </a:ext>
            </a:extLst>
          </p:cNvPr>
          <p:cNvSpPr>
            <a:spLocks noGrp="1"/>
          </p:cNvSpPr>
          <p:nvPr>
            <p:ph idx="1"/>
          </p:nvPr>
        </p:nvSpPr>
        <p:spPr/>
        <p:txBody>
          <a:bodyPr>
            <a:normAutofit fontScale="92500" lnSpcReduction="10000"/>
          </a:bodyPr>
          <a:lstStyle/>
          <a:p>
            <a:r>
              <a:rPr lang="nl-NL" sz="2400" dirty="0"/>
              <a:t>Nieuwe periode </a:t>
            </a:r>
            <a:r>
              <a:rPr lang="nl-NL" sz="2400" dirty="0">
                <a:sym typeface="Wingdings" panose="05000000000000000000" pitchFamily="2" charset="2"/>
              </a:rPr>
              <a:t> de laatste van het jaar!!</a:t>
            </a:r>
          </a:p>
          <a:p>
            <a:endParaRPr lang="nl-NL" sz="2400" dirty="0">
              <a:sym typeface="Wingdings" panose="05000000000000000000" pitchFamily="2" charset="2"/>
            </a:endParaRPr>
          </a:p>
          <a:p>
            <a:r>
              <a:rPr lang="nl-NL" sz="2400" dirty="0">
                <a:sym typeface="Wingdings" panose="05000000000000000000" pitchFamily="2" charset="2"/>
              </a:rPr>
              <a:t>Boek  </a:t>
            </a:r>
            <a:r>
              <a:rPr lang="nl-NL" sz="2400" b="1" dirty="0">
                <a:sym typeface="Wingdings" panose="05000000000000000000" pitchFamily="2" charset="2"/>
              </a:rPr>
              <a:t>Maatschappelijke Zorg 2 </a:t>
            </a:r>
          </a:p>
          <a:p>
            <a:endParaRPr lang="nl-NL" sz="2400" dirty="0">
              <a:sym typeface="Wingdings" panose="05000000000000000000" pitchFamily="2" charset="2"/>
            </a:endParaRPr>
          </a:p>
          <a:p>
            <a:r>
              <a:rPr lang="nl-NL" sz="2400" dirty="0">
                <a:sym typeface="Wingdings" panose="05000000000000000000" pitchFamily="2" charset="2"/>
              </a:rPr>
              <a:t>Thema 12 = veilig en gezond werken</a:t>
            </a:r>
          </a:p>
          <a:p>
            <a:r>
              <a:rPr lang="nl-NL" sz="2400" dirty="0">
                <a:sym typeface="Wingdings" panose="05000000000000000000" pitchFamily="2" charset="2"/>
              </a:rPr>
              <a:t>Thema 13 = Technologie binnen Maatschappelijke Zorg </a:t>
            </a:r>
          </a:p>
          <a:p>
            <a:r>
              <a:rPr lang="nl-NL" sz="2400" dirty="0">
                <a:sym typeface="Wingdings" panose="05000000000000000000" pitchFamily="2" charset="2"/>
              </a:rPr>
              <a:t>Thema 17 = Functies en organisaties </a:t>
            </a:r>
          </a:p>
        </p:txBody>
      </p:sp>
    </p:spTree>
    <p:extLst>
      <p:ext uri="{BB962C8B-B14F-4D97-AF65-F5344CB8AC3E}">
        <p14:creationId xmlns:p14="http://schemas.microsoft.com/office/powerpoint/2010/main" val="1696947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FDAFAD-ADF9-4C8C-B790-31F6CE4661D1}"/>
              </a:ext>
            </a:extLst>
          </p:cNvPr>
          <p:cNvSpPr>
            <a:spLocks noGrp="1"/>
          </p:cNvSpPr>
          <p:nvPr>
            <p:ph type="title"/>
          </p:nvPr>
        </p:nvSpPr>
        <p:spPr/>
        <p:txBody>
          <a:bodyPr/>
          <a:lstStyle/>
          <a:p>
            <a:r>
              <a:rPr lang="nl-NL" b="1" dirty="0"/>
              <a:t>Vandaag</a:t>
            </a:r>
          </a:p>
        </p:txBody>
      </p:sp>
      <p:sp>
        <p:nvSpPr>
          <p:cNvPr id="3" name="Tijdelijke aanduiding voor inhoud 2">
            <a:extLst>
              <a:ext uri="{FF2B5EF4-FFF2-40B4-BE49-F238E27FC236}">
                <a16:creationId xmlns:a16="http://schemas.microsoft.com/office/drawing/2014/main" id="{74852388-B4CB-4AE2-9225-6AB967CB62A5}"/>
              </a:ext>
            </a:extLst>
          </p:cNvPr>
          <p:cNvSpPr>
            <a:spLocks noGrp="1"/>
          </p:cNvSpPr>
          <p:nvPr>
            <p:ph idx="1"/>
          </p:nvPr>
        </p:nvSpPr>
        <p:spPr/>
        <p:txBody>
          <a:bodyPr>
            <a:normAutofit/>
          </a:bodyPr>
          <a:lstStyle/>
          <a:p>
            <a:pPr marL="0" indent="0" algn="ctr">
              <a:buNone/>
            </a:pPr>
            <a:r>
              <a:rPr lang="nl-NL" sz="3200" b="1" dirty="0"/>
              <a:t> </a:t>
            </a:r>
          </a:p>
          <a:p>
            <a:pPr marL="0" indent="0" algn="ctr">
              <a:buNone/>
            </a:pPr>
            <a:r>
              <a:rPr lang="nl-NL" sz="3200" b="1" dirty="0"/>
              <a:t> Thema 12  Veilig en gezond werken </a:t>
            </a:r>
          </a:p>
          <a:p>
            <a:pPr marL="0" indent="0" algn="ctr">
              <a:buNone/>
            </a:pPr>
            <a:endParaRPr lang="nl-NL" sz="2400" dirty="0"/>
          </a:p>
          <a:p>
            <a:pPr marL="0" indent="0">
              <a:buNone/>
            </a:pPr>
            <a:endParaRPr lang="nl-NL" sz="2400" dirty="0"/>
          </a:p>
          <a:p>
            <a:endParaRPr lang="nl-NL" sz="2400" dirty="0"/>
          </a:p>
          <a:p>
            <a:endParaRPr lang="nl-NL" sz="2400" dirty="0"/>
          </a:p>
          <a:p>
            <a:endParaRPr lang="nl-NL" sz="2400" dirty="0"/>
          </a:p>
        </p:txBody>
      </p:sp>
    </p:spTree>
    <p:extLst>
      <p:ext uri="{BB962C8B-B14F-4D97-AF65-F5344CB8AC3E}">
        <p14:creationId xmlns:p14="http://schemas.microsoft.com/office/powerpoint/2010/main" val="4262270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10F826-88D8-4D83-8558-C30F2830940C}"/>
              </a:ext>
            </a:extLst>
          </p:cNvPr>
          <p:cNvSpPr>
            <a:spLocks noGrp="1"/>
          </p:cNvSpPr>
          <p:nvPr>
            <p:ph type="title"/>
          </p:nvPr>
        </p:nvSpPr>
        <p:spPr>
          <a:xfrm>
            <a:off x="2231136" y="964692"/>
            <a:ext cx="7729728" cy="1188720"/>
          </a:xfrm>
          <a:solidFill>
            <a:srgbClr val="FFFFFF"/>
          </a:solidFill>
          <a:ln>
            <a:solidFill>
              <a:srgbClr val="404040"/>
            </a:solidFill>
          </a:ln>
        </p:spPr>
        <p:txBody>
          <a:bodyPr>
            <a:normAutofit/>
          </a:bodyPr>
          <a:lstStyle/>
          <a:p>
            <a:r>
              <a:rPr lang="nl-NL" b="1" dirty="0">
                <a:solidFill>
                  <a:srgbClr val="262626"/>
                </a:solidFill>
              </a:rPr>
              <a:t>Veilig en gezond werken</a:t>
            </a:r>
          </a:p>
        </p:txBody>
      </p:sp>
      <p:graphicFrame>
        <p:nvGraphicFramePr>
          <p:cNvPr id="5" name="Tijdelijke aanduiding voor inhoud 2">
            <a:extLst>
              <a:ext uri="{FF2B5EF4-FFF2-40B4-BE49-F238E27FC236}">
                <a16:creationId xmlns:a16="http://schemas.microsoft.com/office/drawing/2014/main" id="{26DC300B-99CD-4A79-9873-E283539BBE07}"/>
              </a:ext>
            </a:extLst>
          </p:cNvPr>
          <p:cNvGraphicFramePr>
            <a:graphicFrameLocks noGrp="1"/>
          </p:cNvGraphicFramePr>
          <p:nvPr>
            <p:ph idx="1"/>
            <p:extLst>
              <p:ext uri="{D42A27DB-BD31-4B8C-83A1-F6EECF244321}">
                <p14:modId xmlns:p14="http://schemas.microsoft.com/office/powerpoint/2010/main" val="1991784070"/>
              </p:ext>
            </p:extLst>
          </p:nvPr>
        </p:nvGraphicFramePr>
        <p:xfrm>
          <a:off x="965201" y="2638425"/>
          <a:ext cx="10261600"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47577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062E40-1912-48E2-9D8A-119796FB886D}"/>
              </a:ext>
            </a:extLst>
          </p:cNvPr>
          <p:cNvSpPr>
            <a:spLocks noGrp="1"/>
          </p:cNvSpPr>
          <p:nvPr>
            <p:ph type="title"/>
          </p:nvPr>
        </p:nvSpPr>
        <p:spPr>
          <a:xfrm>
            <a:off x="2231136" y="832427"/>
            <a:ext cx="7729728" cy="1188720"/>
          </a:xfrm>
          <a:solidFill>
            <a:srgbClr val="FFFFFF"/>
          </a:solidFill>
          <a:ln>
            <a:solidFill>
              <a:srgbClr val="404040"/>
            </a:solidFill>
          </a:ln>
        </p:spPr>
        <p:txBody>
          <a:bodyPr>
            <a:normAutofit/>
          </a:bodyPr>
          <a:lstStyle/>
          <a:p>
            <a:r>
              <a:rPr lang="nl-NL" b="1" dirty="0">
                <a:solidFill>
                  <a:srgbClr val="262626"/>
                </a:solidFill>
              </a:rPr>
              <a:t>Tillen en verplaatsen van cliënten</a:t>
            </a:r>
          </a:p>
        </p:txBody>
      </p:sp>
      <p:graphicFrame>
        <p:nvGraphicFramePr>
          <p:cNvPr id="5" name="Tijdelijke aanduiding voor inhoud 2">
            <a:extLst>
              <a:ext uri="{FF2B5EF4-FFF2-40B4-BE49-F238E27FC236}">
                <a16:creationId xmlns:a16="http://schemas.microsoft.com/office/drawing/2014/main" id="{42EF57A2-AE30-4C14-B210-639E2551688F}"/>
              </a:ext>
            </a:extLst>
          </p:cNvPr>
          <p:cNvGraphicFramePr>
            <a:graphicFrameLocks noGrp="1"/>
          </p:cNvGraphicFramePr>
          <p:nvPr>
            <p:ph idx="1"/>
            <p:extLst>
              <p:ext uri="{D42A27DB-BD31-4B8C-83A1-F6EECF244321}">
                <p14:modId xmlns:p14="http://schemas.microsoft.com/office/powerpoint/2010/main" val="2353234910"/>
              </p:ext>
            </p:extLst>
          </p:nvPr>
        </p:nvGraphicFramePr>
        <p:xfrm>
          <a:off x="965200" y="2689225"/>
          <a:ext cx="10261600" cy="3107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324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1CA5A9-2F40-44AE-924D-89E69BF3B147}"/>
              </a:ext>
            </a:extLst>
          </p:cNvPr>
          <p:cNvSpPr>
            <a:spLocks noGrp="1"/>
          </p:cNvSpPr>
          <p:nvPr>
            <p:ph type="title"/>
          </p:nvPr>
        </p:nvSpPr>
        <p:spPr>
          <a:xfrm>
            <a:off x="2231136" y="433959"/>
            <a:ext cx="7729728" cy="1188720"/>
          </a:xfrm>
        </p:spPr>
        <p:txBody>
          <a:bodyPr vert="horz" lIns="274320" tIns="182880" rIns="274320" bIns="182880" rtlCol="0" anchor="ctr" anchorCtr="1">
            <a:normAutofit fontScale="90000"/>
          </a:bodyPr>
          <a:lstStyle/>
          <a:p>
            <a:r>
              <a:rPr lang="nl-NL" sz="3100" b="1" dirty="0">
                <a:solidFill>
                  <a:srgbClr val="262626"/>
                </a:solidFill>
              </a:rPr>
              <a:t>Tillen en verplaatsen van cliënten </a:t>
            </a:r>
            <a:endParaRPr lang="en-US" sz="3100" b="1" dirty="0">
              <a:solidFill>
                <a:srgbClr val="262626"/>
              </a:solidFill>
            </a:endParaRPr>
          </a:p>
        </p:txBody>
      </p:sp>
      <p:sp>
        <p:nvSpPr>
          <p:cNvPr id="4" name="Tijdelijke aanduiding voor inhoud 3">
            <a:extLst>
              <a:ext uri="{FF2B5EF4-FFF2-40B4-BE49-F238E27FC236}">
                <a16:creationId xmlns:a16="http://schemas.microsoft.com/office/drawing/2014/main" id="{64575EA2-F4BE-4827-BEA7-D01BB29C0FD8}"/>
              </a:ext>
            </a:extLst>
          </p:cNvPr>
          <p:cNvSpPr>
            <a:spLocks noGrp="1"/>
          </p:cNvSpPr>
          <p:nvPr>
            <p:ph idx="1"/>
          </p:nvPr>
        </p:nvSpPr>
        <p:spPr>
          <a:xfrm>
            <a:off x="1023938" y="2207133"/>
            <a:ext cx="9248774" cy="4238625"/>
          </a:xfrm>
        </p:spPr>
        <p:txBody>
          <a:bodyPr>
            <a:normAutofit/>
          </a:bodyPr>
          <a:lstStyle/>
          <a:p>
            <a:pPr algn="ctr"/>
            <a:r>
              <a:rPr lang="nl-NL" sz="2400" dirty="0"/>
              <a:t>Hulpmiddelen om cliënten over korte afstanden te verplaatsen noem je </a:t>
            </a:r>
            <a:r>
              <a:rPr lang="nl-NL" sz="2400" b="1" dirty="0"/>
              <a:t>transfermiddelen</a:t>
            </a:r>
            <a:r>
              <a:rPr lang="nl-NL" sz="2400" dirty="0"/>
              <a:t>.</a:t>
            </a:r>
          </a:p>
          <a:p>
            <a:pPr algn="ctr"/>
            <a:endParaRPr lang="nl-NL" sz="2800" dirty="0"/>
          </a:p>
          <a:p>
            <a:pPr algn="ctr"/>
            <a:r>
              <a:rPr lang="nl-NL" sz="2400" b="1" dirty="0"/>
              <a:t>Tiltechniek</a:t>
            </a:r>
            <a:r>
              <a:rPr lang="nl-NL" sz="2400" b="1" baseline="30000" dirty="0"/>
              <a:t> = </a:t>
            </a:r>
            <a:r>
              <a:rPr lang="nl-NL" sz="2400" b="1" dirty="0"/>
              <a:t> </a:t>
            </a:r>
            <a:r>
              <a:rPr lang="nl-NL" sz="2400" dirty="0"/>
              <a:t>is een methode om iets of iemand te tillen en te verplaatsen.</a:t>
            </a:r>
          </a:p>
          <a:p>
            <a:pPr algn="ctr"/>
            <a:endParaRPr lang="nl-NL" sz="2400" dirty="0"/>
          </a:p>
          <a:p>
            <a:pPr algn="ctr"/>
            <a:r>
              <a:rPr lang="nl-NL" sz="2400" dirty="0"/>
              <a:t> Verplaatsen van cliënten </a:t>
            </a:r>
            <a:r>
              <a:rPr lang="nl-NL" sz="2400" dirty="0">
                <a:sym typeface="Wingdings" panose="05000000000000000000" pitchFamily="2" charset="2"/>
              </a:rPr>
              <a:t> wat zijn hulpmiddelen daarbij denken jullie?</a:t>
            </a:r>
            <a:r>
              <a:rPr lang="nl-NL" sz="2400" dirty="0"/>
              <a:t> </a:t>
            </a:r>
            <a:endParaRPr lang="nl-NL" sz="500" dirty="0"/>
          </a:p>
        </p:txBody>
      </p:sp>
    </p:spTree>
    <p:extLst>
      <p:ext uri="{BB962C8B-B14F-4D97-AF65-F5344CB8AC3E}">
        <p14:creationId xmlns:p14="http://schemas.microsoft.com/office/powerpoint/2010/main" val="3226641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7A9B10-0698-49A8-AE39-B6DB930CCC3A}"/>
              </a:ext>
            </a:extLst>
          </p:cNvPr>
          <p:cNvSpPr>
            <a:spLocks noGrp="1"/>
          </p:cNvSpPr>
          <p:nvPr>
            <p:ph type="title"/>
          </p:nvPr>
        </p:nvSpPr>
        <p:spPr>
          <a:xfrm>
            <a:off x="2231136" y="964692"/>
            <a:ext cx="7729728" cy="1188720"/>
          </a:xfrm>
          <a:solidFill>
            <a:srgbClr val="FFFFFF"/>
          </a:solidFill>
          <a:ln>
            <a:solidFill>
              <a:srgbClr val="404040"/>
            </a:solidFill>
          </a:ln>
        </p:spPr>
        <p:txBody>
          <a:bodyPr>
            <a:normAutofit/>
          </a:bodyPr>
          <a:lstStyle/>
          <a:p>
            <a:r>
              <a:rPr lang="nl-NL" b="1" dirty="0">
                <a:solidFill>
                  <a:srgbClr val="262626"/>
                </a:solidFill>
              </a:rPr>
              <a:t>Basisprincipes EHBO </a:t>
            </a:r>
          </a:p>
        </p:txBody>
      </p:sp>
      <p:graphicFrame>
        <p:nvGraphicFramePr>
          <p:cNvPr id="5" name="Tijdelijke aanduiding voor inhoud 2">
            <a:extLst>
              <a:ext uri="{FF2B5EF4-FFF2-40B4-BE49-F238E27FC236}">
                <a16:creationId xmlns:a16="http://schemas.microsoft.com/office/drawing/2014/main" id="{E5EBB829-3901-4501-BAD8-9ECDD07B8184}"/>
              </a:ext>
            </a:extLst>
          </p:cNvPr>
          <p:cNvGraphicFramePr>
            <a:graphicFrameLocks noGrp="1"/>
          </p:cNvGraphicFramePr>
          <p:nvPr>
            <p:ph idx="1"/>
            <p:extLst>
              <p:ext uri="{D42A27DB-BD31-4B8C-83A1-F6EECF244321}">
                <p14:modId xmlns:p14="http://schemas.microsoft.com/office/powerpoint/2010/main" val="2252110740"/>
              </p:ext>
            </p:extLst>
          </p:nvPr>
        </p:nvGraphicFramePr>
        <p:xfrm>
          <a:off x="965200" y="2638425"/>
          <a:ext cx="10261600" cy="3107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6140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816242-ACE0-44A2-8C7A-14CBCEADD7D5}"/>
              </a:ext>
            </a:extLst>
          </p:cNvPr>
          <p:cNvSpPr>
            <a:spLocks noGrp="1"/>
          </p:cNvSpPr>
          <p:nvPr>
            <p:ph type="title"/>
          </p:nvPr>
        </p:nvSpPr>
        <p:spPr>
          <a:xfrm>
            <a:off x="2135886" y="555117"/>
            <a:ext cx="7729728" cy="1188720"/>
          </a:xfrm>
        </p:spPr>
        <p:txBody>
          <a:bodyPr/>
          <a:lstStyle/>
          <a:p>
            <a:r>
              <a:rPr lang="nl-NL" b="1" dirty="0"/>
              <a:t>Slachtoffer en situaties</a:t>
            </a:r>
          </a:p>
        </p:txBody>
      </p:sp>
      <p:sp>
        <p:nvSpPr>
          <p:cNvPr id="3" name="Tijdelijke aanduiding voor inhoud 2">
            <a:extLst>
              <a:ext uri="{FF2B5EF4-FFF2-40B4-BE49-F238E27FC236}">
                <a16:creationId xmlns:a16="http://schemas.microsoft.com/office/drawing/2014/main" id="{A502A382-7CFF-4CD7-B372-F55813F031E3}"/>
              </a:ext>
            </a:extLst>
          </p:cNvPr>
          <p:cNvSpPr>
            <a:spLocks noGrp="1"/>
          </p:cNvSpPr>
          <p:nvPr>
            <p:ph idx="1"/>
          </p:nvPr>
        </p:nvSpPr>
        <p:spPr>
          <a:xfrm>
            <a:off x="1688878" y="2066925"/>
            <a:ext cx="8814244" cy="4514850"/>
          </a:xfrm>
        </p:spPr>
        <p:txBody>
          <a:bodyPr>
            <a:normAutofit/>
          </a:bodyPr>
          <a:lstStyle/>
          <a:p>
            <a:r>
              <a:rPr lang="nl-NL" sz="2400" dirty="0"/>
              <a:t>Elke eerste hulpsituatie is anders. Het kan gaan om een simpel ongelukje met een eenvoudige verwonding. Het andere uiterste is een ongeluk met meer slachtoffers of een slachtoffer met meer en complexere letsels. Toch doe je in de allereerste seconden van elke vorm van eerste hulp een</a:t>
            </a:r>
            <a:r>
              <a:rPr lang="nl-NL" sz="2400" b="1" dirty="0"/>
              <a:t> </a:t>
            </a:r>
            <a:r>
              <a:rPr lang="nl-NL" sz="2400" dirty="0"/>
              <a:t>snelle observatie van:</a:t>
            </a:r>
          </a:p>
          <a:p>
            <a:endParaRPr lang="nl-NL" sz="2400" dirty="0"/>
          </a:p>
          <a:p>
            <a:pPr lvl="0"/>
            <a:r>
              <a:rPr lang="nl-NL" sz="2400" b="1" dirty="0"/>
              <a:t>het slachtoffer: </a:t>
            </a:r>
            <a:r>
              <a:rPr lang="nl-NL" sz="2400" dirty="0"/>
              <a:t>een eerste indruk van wat je aantreft</a:t>
            </a:r>
          </a:p>
          <a:p>
            <a:pPr lvl="0"/>
            <a:r>
              <a:rPr lang="nl-NL" sz="2400" b="1" dirty="0"/>
              <a:t>de situatie: </a:t>
            </a:r>
            <a:r>
              <a:rPr lang="nl-NL" sz="2400" dirty="0"/>
              <a:t>plaats van het ongeluk, andere EHBO’ers, omstanders.</a:t>
            </a:r>
          </a:p>
          <a:p>
            <a:pPr lvl="0"/>
            <a:endParaRPr lang="nl-NL" sz="2400" dirty="0"/>
          </a:p>
          <a:p>
            <a:r>
              <a:rPr lang="nl-NL" sz="2400" b="1" dirty="0"/>
              <a:t>Op basis van deze informatie handel je. </a:t>
            </a:r>
            <a:endParaRPr lang="nl-NL" sz="2400" dirty="0"/>
          </a:p>
        </p:txBody>
      </p:sp>
    </p:spTree>
    <p:extLst>
      <p:ext uri="{BB962C8B-B14F-4D97-AF65-F5344CB8AC3E}">
        <p14:creationId xmlns:p14="http://schemas.microsoft.com/office/powerpoint/2010/main" val="3962379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F89E91-2BD7-422C-962A-8331864C5F85}"/>
              </a:ext>
            </a:extLst>
          </p:cNvPr>
          <p:cNvSpPr>
            <a:spLocks noGrp="1"/>
          </p:cNvSpPr>
          <p:nvPr>
            <p:ph type="title"/>
          </p:nvPr>
        </p:nvSpPr>
        <p:spPr>
          <a:xfrm>
            <a:off x="2231136" y="726567"/>
            <a:ext cx="7729728" cy="1188720"/>
          </a:xfrm>
        </p:spPr>
        <p:txBody>
          <a:bodyPr/>
          <a:lstStyle/>
          <a:p>
            <a:r>
              <a:rPr lang="nl-NL" b="1" dirty="0"/>
              <a:t>Je eigen grenzen kennen</a:t>
            </a:r>
            <a:endParaRPr lang="nl-NL" dirty="0"/>
          </a:p>
        </p:txBody>
      </p:sp>
      <p:sp>
        <p:nvSpPr>
          <p:cNvPr id="3" name="Tijdelijke aanduiding voor inhoud 2">
            <a:extLst>
              <a:ext uri="{FF2B5EF4-FFF2-40B4-BE49-F238E27FC236}">
                <a16:creationId xmlns:a16="http://schemas.microsoft.com/office/drawing/2014/main" id="{E705B4FB-3D56-4B11-BF81-E42724CFA0C5}"/>
              </a:ext>
            </a:extLst>
          </p:cNvPr>
          <p:cNvSpPr>
            <a:spLocks noGrp="1"/>
          </p:cNvSpPr>
          <p:nvPr>
            <p:ph idx="1"/>
          </p:nvPr>
        </p:nvSpPr>
        <p:spPr>
          <a:xfrm>
            <a:off x="1638300" y="2521459"/>
            <a:ext cx="8915400" cy="3174492"/>
          </a:xfrm>
        </p:spPr>
        <p:txBody>
          <a:bodyPr>
            <a:normAutofit/>
          </a:bodyPr>
          <a:lstStyle/>
          <a:p>
            <a:r>
              <a:rPr lang="nl-NL" sz="2400" dirty="0"/>
              <a:t>Elke nieuwe situatie vraagt om een beoordeling of je zelf deskundig genoeg bent om de noodzakelijke eerste hulp te verlenen. </a:t>
            </a:r>
          </a:p>
          <a:p>
            <a:endParaRPr lang="nl-NL" sz="2400" dirty="0"/>
          </a:p>
          <a:p>
            <a:r>
              <a:rPr lang="nl-NL" sz="2400" dirty="0"/>
              <a:t>Wanneer sowieso professionele hulp inschakelen? </a:t>
            </a:r>
          </a:p>
          <a:p>
            <a:endParaRPr lang="nl-NL" sz="2400" dirty="0"/>
          </a:p>
        </p:txBody>
      </p:sp>
    </p:spTree>
    <p:extLst>
      <p:ext uri="{BB962C8B-B14F-4D97-AF65-F5344CB8AC3E}">
        <p14:creationId xmlns:p14="http://schemas.microsoft.com/office/powerpoint/2010/main" val="1131845289"/>
      </p:ext>
    </p:extLst>
  </p:cSld>
  <p:clrMapOvr>
    <a:masterClrMapping/>
  </p:clrMapOvr>
</p:sld>
</file>

<file path=ppt/theme/theme1.xml><?xml version="1.0" encoding="utf-8"?>
<a:theme xmlns:a="http://schemas.openxmlformats.org/drawingml/2006/main" name="Pakket">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docProps/app.xml><?xml version="1.0" encoding="utf-8"?>
<Properties xmlns="http://schemas.openxmlformats.org/officeDocument/2006/extended-properties" xmlns:vt="http://schemas.openxmlformats.org/officeDocument/2006/docPropsVTypes">
  <TotalTime>10</TotalTime>
  <Words>474</Words>
  <Application>Microsoft Office PowerPoint</Application>
  <PresentationFormat>Breedbeeld</PresentationFormat>
  <Paragraphs>67</Paragraphs>
  <Slides>12</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12</vt:i4>
      </vt:variant>
    </vt:vector>
  </HeadingPairs>
  <TitlesOfParts>
    <vt:vector size="15" baseType="lpstr">
      <vt:lpstr>Arial</vt:lpstr>
      <vt:lpstr>Gill Sans MT</vt:lpstr>
      <vt:lpstr>Pakket</vt:lpstr>
      <vt:lpstr>Deskundigheid en Organisatie</vt:lpstr>
      <vt:lpstr>Inleiding vak</vt:lpstr>
      <vt:lpstr>Vandaag</vt:lpstr>
      <vt:lpstr>Veilig en gezond werken</vt:lpstr>
      <vt:lpstr>Tillen en verplaatsen van cliënten</vt:lpstr>
      <vt:lpstr>Tillen en verplaatsen van cliënten </vt:lpstr>
      <vt:lpstr>Basisprincipes EHBO </vt:lpstr>
      <vt:lpstr>Slachtoffer en situaties</vt:lpstr>
      <vt:lpstr>Je eigen grenzen kennen</vt:lpstr>
      <vt:lpstr>De eerste vijf stappen</vt:lpstr>
      <vt:lpstr>Opdracht </vt:lpstr>
      <vt:lpstr>Volgende week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Deskundigheid en Organisatie</dc:title>
  <dc:creator>Dana Wolters</dc:creator>
  <cp:lastModifiedBy>Dana Wolters</cp:lastModifiedBy>
  <cp:revision>2</cp:revision>
  <dcterms:created xsi:type="dcterms:W3CDTF">2020-05-10T10:11:43Z</dcterms:created>
  <dcterms:modified xsi:type="dcterms:W3CDTF">2020-05-10T19:55:38Z</dcterms:modified>
</cp:coreProperties>
</file>